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74"/>
  </p:notesMasterIdLst>
  <p:sldIdLst>
    <p:sldId id="3825" r:id="rId5"/>
    <p:sldId id="3828" r:id="rId6"/>
    <p:sldId id="3827" r:id="rId7"/>
    <p:sldId id="3831" r:id="rId8"/>
    <p:sldId id="3839" r:id="rId9"/>
    <p:sldId id="3838" r:id="rId10"/>
    <p:sldId id="3835" r:id="rId11"/>
    <p:sldId id="3836" r:id="rId12"/>
    <p:sldId id="3840" r:id="rId13"/>
    <p:sldId id="3841" r:id="rId14"/>
    <p:sldId id="3842" r:id="rId15"/>
    <p:sldId id="3852" r:id="rId16"/>
    <p:sldId id="3853" r:id="rId17"/>
    <p:sldId id="3843" r:id="rId18"/>
    <p:sldId id="3847" r:id="rId19"/>
    <p:sldId id="3844" r:id="rId20"/>
    <p:sldId id="3850" r:id="rId21"/>
    <p:sldId id="3848" r:id="rId22"/>
    <p:sldId id="3849" r:id="rId23"/>
    <p:sldId id="3845" r:id="rId24"/>
    <p:sldId id="3854" r:id="rId25"/>
    <p:sldId id="3855" r:id="rId26"/>
    <p:sldId id="3846" r:id="rId27"/>
    <p:sldId id="3851" r:id="rId28"/>
    <p:sldId id="3856" r:id="rId29"/>
    <p:sldId id="3857" r:id="rId30"/>
    <p:sldId id="3862" r:id="rId31"/>
    <p:sldId id="3858" r:id="rId32"/>
    <p:sldId id="3859" r:id="rId33"/>
    <p:sldId id="3861" r:id="rId34"/>
    <p:sldId id="3870" r:id="rId35"/>
    <p:sldId id="3868" r:id="rId36"/>
    <p:sldId id="3869" r:id="rId37"/>
    <p:sldId id="3860" r:id="rId38"/>
    <p:sldId id="3864" r:id="rId39"/>
    <p:sldId id="3865" r:id="rId40"/>
    <p:sldId id="3867" r:id="rId41"/>
    <p:sldId id="3866" r:id="rId42"/>
    <p:sldId id="3871" r:id="rId43"/>
    <p:sldId id="3873" r:id="rId44"/>
    <p:sldId id="3876" r:id="rId45"/>
    <p:sldId id="3877" r:id="rId46"/>
    <p:sldId id="3878" r:id="rId47"/>
    <p:sldId id="3879" r:id="rId48"/>
    <p:sldId id="3880" r:id="rId49"/>
    <p:sldId id="3882" r:id="rId50"/>
    <p:sldId id="3881" r:id="rId51"/>
    <p:sldId id="3875" r:id="rId52"/>
    <p:sldId id="3874" r:id="rId53"/>
    <p:sldId id="3884" r:id="rId54"/>
    <p:sldId id="3887" r:id="rId55"/>
    <p:sldId id="3890" r:id="rId56"/>
    <p:sldId id="3891" r:id="rId57"/>
    <p:sldId id="3886" r:id="rId58"/>
    <p:sldId id="3895" r:id="rId59"/>
    <p:sldId id="3893" r:id="rId60"/>
    <p:sldId id="3894" r:id="rId61"/>
    <p:sldId id="3892" r:id="rId62"/>
    <p:sldId id="3885" r:id="rId63"/>
    <p:sldId id="3888" r:id="rId64"/>
    <p:sldId id="3889" r:id="rId65"/>
    <p:sldId id="3896" r:id="rId66"/>
    <p:sldId id="3897" r:id="rId67"/>
    <p:sldId id="3898" r:id="rId68"/>
    <p:sldId id="3899" r:id="rId69"/>
    <p:sldId id="3901" r:id="rId70"/>
    <p:sldId id="3900" r:id="rId71"/>
    <p:sldId id="3902" r:id="rId72"/>
    <p:sldId id="3903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96A255-A937-40FE-99F2-941BEF3AB231}" v="513" dt="2023-09-19T05:23:44.6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82" autoAdjust="0"/>
  </p:normalViewPr>
  <p:slideViewPr>
    <p:cSldViewPr snapToGrid="0">
      <p:cViewPr varScale="1">
        <p:scale>
          <a:sx n="63" d="100"/>
          <a:sy n="63" d="100"/>
        </p:scale>
        <p:origin x="52" y="168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8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an, Shashikant SBOBNG-PTIY/TLH" userId="c4bb7731-072b-4e2c-a96e-5815299ba5ac" providerId="ADAL" clId="{C396A255-A937-40FE-99F2-941BEF3AB231}"/>
    <pc:docChg chg="undo redo custSel addSld delSld modSld sldOrd">
      <pc:chgData name="Suman, Shashikant SBOBNG-PTIY/TLH" userId="c4bb7731-072b-4e2c-a96e-5815299ba5ac" providerId="ADAL" clId="{C396A255-A937-40FE-99F2-941BEF3AB231}" dt="2023-08-25T19:44:24.148" v="4645" actId="478"/>
      <pc:docMkLst>
        <pc:docMk/>
      </pc:docMkLst>
      <pc:sldChg chg="del">
        <pc:chgData name="Suman, Shashikant SBOBNG-PTIY/TLH" userId="c4bb7731-072b-4e2c-a96e-5815299ba5ac" providerId="ADAL" clId="{C396A255-A937-40FE-99F2-941BEF3AB231}" dt="2023-08-22T16:42:47.866" v="2296" actId="47"/>
        <pc:sldMkLst>
          <pc:docMk/>
          <pc:sldMk cId="1019213662" sldId="3791"/>
        </pc:sldMkLst>
      </pc:sldChg>
      <pc:sldChg chg="del">
        <pc:chgData name="Suman, Shashikant SBOBNG-PTIY/TLH" userId="c4bb7731-072b-4e2c-a96e-5815299ba5ac" providerId="ADAL" clId="{C396A255-A937-40FE-99F2-941BEF3AB231}" dt="2023-08-22T16:42:48.333" v="2297" actId="47"/>
        <pc:sldMkLst>
          <pc:docMk/>
          <pc:sldMk cId="3927950662" sldId="3792"/>
        </pc:sldMkLst>
      </pc:sldChg>
      <pc:sldChg chg="del">
        <pc:chgData name="Suman, Shashikant SBOBNG-PTIY/TLH" userId="c4bb7731-072b-4e2c-a96e-5815299ba5ac" providerId="ADAL" clId="{C396A255-A937-40FE-99F2-941BEF3AB231}" dt="2023-08-22T16:43:30.901" v="2300" actId="47"/>
        <pc:sldMkLst>
          <pc:docMk/>
          <pc:sldMk cId="1813910725" sldId="3794"/>
        </pc:sldMkLst>
      </pc:sldChg>
      <pc:sldChg chg="modSp mod">
        <pc:chgData name="Suman, Shashikant SBOBNG-PTIY/TLH" userId="c4bb7731-072b-4e2c-a96e-5815299ba5ac" providerId="ADAL" clId="{C396A255-A937-40FE-99F2-941BEF3AB231}" dt="2023-08-25T15:34:58.953" v="2458" actId="20577"/>
        <pc:sldMkLst>
          <pc:docMk/>
          <pc:sldMk cId="800962904" sldId="3825"/>
        </pc:sldMkLst>
        <pc:spChg chg="mod">
          <ac:chgData name="Suman, Shashikant SBOBNG-PTIY/TLH" userId="c4bb7731-072b-4e2c-a96e-5815299ba5ac" providerId="ADAL" clId="{C396A255-A937-40FE-99F2-941BEF3AB231}" dt="2023-08-25T15:34:58.953" v="2458" actId="20577"/>
          <ac:spMkLst>
            <pc:docMk/>
            <pc:sldMk cId="800962904" sldId="3825"/>
            <ac:spMk id="2" creationId="{28B08836-40C5-46C2-81BA-21AA27176925}"/>
          </ac:spMkLst>
        </pc:spChg>
        <pc:spChg chg="mod">
          <ac:chgData name="Suman, Shashikant SBOBNG-PTIY/TLH" userId="c4bb7731-072b-4e2c-a96e-5815299ba5ac" providerId="ADAL" clId="{C396A255-A937-40FE-99F2-941BEF3AB231}" dt="2023-08-22T17:04:58.661" v="2339" actId="20577"/>
          <ac:spMkLst>
            <pc:docMk/>
            <pc:sldMk cId="800962904" sldId="3825"/>
            <ac:spMk id="3" creationId="{72CC4EC4-809C-4FD2-AA20-009F08590DA6}"/>
          </ac:spMkLst>
        </pc:spChg>
      </pc:sldChg>
      <pc:sldChg chg="del">
        <pc:chgData name="Suman, Shashikant SBOBNG-PTIY/TLH" userId="c4bb7731-072b-4e2c-a96e-5815299ba5ac" providerId="ADAL" clId="{C396A255-A937-40FE-99F2-941BEF3AB231}" dt="2023-08-22T03:41:25.576" v="1156" actId="47"/>
        <pc:sldMkLst>
          <pc:docMk/>
          <pc:sldMk cId="55160260" sldId="3826"/>
        </pc:sldMkLst>
      </pc:sldChg>
      <pc:sldChg chg="delSp modSp mod ord">
        <pc:chgData name="Suman, Shashikant SBOBNG-PTIY/TLH" userId="c4bb7731-072b-4e2c-a96e-5815299ba5ac" providerId="ADAL" clId="{C396A255-A937-40FE-99F2-941BEF3AB231}" dt="2023-08-22T16:31:24.491" v="1547" actId="20577"/>
        <pc:sldMkLst>
          <pc:docMk/>
          <pc:sldMk cId="1002193766" sldId="3827"/>
        </pc:sldMkLst>
        <pc:spChg chg="mod">
          <ac:chgData name="Suman, Shashikant SBOBNG-PTIY/TLH" userId="c4bb7731-072b-4e2c-a96e-5815299ba5ac" providerId="ADAL" clId="{C396A255-A937-40FE-99F2-941BEF3AB231}" dt="2023-08-22T16:31:24.491" v="1547" actId="20577"/>
          <ac:spMkLst>
            <pc:docMk/>
            <pc:sldMk cId="1002193766" sldId="3827"/>
            <ac:spMk id="4" creationId="{7B290457-2071-4F7C-9327-CE85A282B4D5}"/>
          </ac:spMkLst>
        </pc:spChg>
        <pc:spChg chg="mod">
          <ac:chgData name="Suman, Shashikant SBOBNG-PTIY/TLH" userId="c4bb7731-072b-4e2c-a96e-5815299ba5ac" providerId="ADAL" clId="{C396A255-A937-40FE-99F2-941BEF3AB231}" dt="2023-08-22T16:28:42.681" v="1538" actId="20577"/>
          <ac:spMkLst>
            <pc:docMk/>
            <pc:sldMk cId="1002193766" sldId="3827"/>
            <ac:spMk id="5" creationId="{B67B1E24-2840-4BB0-AE5A-2320A01CB80F}"/>
          </ac:spMkLst>
        </pc:spChg>
        <pc:spChg chg="del mod">
          <ac:chgData name="Suman, Shashikant SBOBNG-PTIY/TLH" userId="c4bb7731-072b-4e2c-a96e-5815299ba5ac" providerId="ADAL" clId="{C396A255-A937-40FE-99F2-941BEF3AB231}" dt="2023-08-22T03:23:49.056" v="89" actId="478"/>
          <ac:spMkLst>
            <pc:docMk/>
            <pc:sldMk cId="1002193766" sldId="3827"/>
            <ac:spMk id="14" creationId="{A01CAB10-68AF-4904-BD59-D332B297A10F}"/>
          </ac:spMkLst>
        </pc:spChg>
        <pc:spChg chg="del">
          <ac:chgData name="Suman, Shashikant SBOBNG-PTIY/TLH" userId="c4bb7731-072b-4e2c-a96e-5815299ba5ac" providerId="ADAL" clId="{C396A255-A937-40FE-99F2-941BEF3AB231}" dt="2023-08-22T03:23:55.077" v="90" actId="478"/>
          <ac:spMkLst>
            <pc:docMk/>
            <pc:sldMk cId="1002193766" sldId="3827"/>
            <ac:spMk id="15" creationId="{96B342A5-1683-4650-BB07-B98D8B23C1FC}"/>
          </ac:spMkLst>
        </pc:spChg>
        <pc:picChg chg="mod">
          <ac:chgData name="Suman, Shashikant SBOBNG-PTIY/TLH" userId="c4bb7731-072b-4e2c-a96e-5815299ba5ac" providerId="ADAL" clId="{C396A255-A937-40FE-99F2-941BEF3AB231}" dt="2023-08-22T03:27:39.583" v="259" actId="1076"/>
          <ac:picMkLst>
            <pc:docMk/>
            <pc:sldMk cId="1002193766" sldId="3827"/>
            <ac:picMk id="11" creationId="{759DD474-D676-41A6-A2FB-30B2078418A8}"/>
          </ac:picMkLst>
        </pc:picChg>
        <pc:picChg chg="mod">
          <ac:chgData name="Suman, Shashikant SBOBNG-PTIY/TLH" userId="c4bb7731-072b-4e2c-a96e-5815299ba5ac" providerId="ADAL" clId="{C396A255-A937-40FE-99F2-941BEF3AB231}" dt="2023-08-22T03:27:39.583" v="259" actId="1076"/>
          <ac:picMkLst>
            <pc:docMk/>
            <pc:sldMk cId="1002193766" sldId="3827"/>
            <ac:picMk id="13" creationId="{D624A4F8-65E3-4A17-A439-FE80714CDE5A}"/>
          </ac:picMkLst>
        </pc:picChg>
      </pc:sldChg>
      <pc:sldChg chg="addSp delSp modSp mod">
        <pc:chgData name="Suman, Shashikant SBOBNG-PTIY/TLH" userId="c4bb7731-072b-4e2c-a96e-5815299ba5ac" providerId="ADAL" clId="{C396A255-A937-40FE-99F2-941BEF3AB231}" dt="2023-08-22T03:22:44.680" v="36" actId="20577"/>
        <pc:sldMkLst>
          <pc:docMk/>
          <pc:sldMk cId="4283594893" sldId="3828"/>
        </pc:sldMkLst>
        <pc:spChg chg="mod">
          <ac:chgData name="Suman, Shashikant SBOBNG-PTIY/TLH" userId="c4bb7731-072b-4e2c-a96e-5815299ba5ac" providerId="ADAL" clId="{C396A255-A937-40FE-99F2-941BEF3AB231}" dt="2023-08-21T17:50:05.666" v="7" actId="20577"/>
          <ac:spMkLst>
            <pc:docMk/>
            <pc:sldMk cId="4283594893" sldId="3828"/>
            <ac:spMk id="2" creationId="{1EFC037F-9B04-45A9-8AE6-A8517884947F}"/>
          </ac:spMkLst>
        </pc:spChg>
        <pc:spChg chg="del">
          <ac:chgData name="Suman, Shashikant SBOBNG-PTIY/TLH" userId="c4bb7731-072b-4e2c-a96e-5815299ba5ac" providerId="ADAL" clId="{C396A255-A937-40FE-99F2-941BEF3AB231}" dt="2023-08-22T03:22:09.141" v="10" actId="478"/>
          <ac:spMkLst>
            <pc:docMk/>
            <pc:sldMk cId="4283594893" sldId="3828"/>
            <ac:spMk id="3" creationId="{9F49FB76-25BA-4481-B88D-DCB748E1662E}"/>
          </ac:spMkLst>
        </pc:spChg>
        <pc:spChg chg="add del mod">
          <ac:chgData name="Suman, Shashikant SBOBNG-PTIY/TLH" userId="c4bb7731-072b-4e2c-a96e-5815299ba5ac" providerId="ADAL" clId="{C396A255-A937-40FE-99F2-941BEF3AB231}" dt="2023-08-22T03:22:44.680" v="36" actId="20577"/>
          <ac:spMkLst>
            <pc:docMk/>
            <pc:sldMk cId="4283594893" sldId="3828"/>
            <ac:spMk id="5" creationId="{6F4E8F7F-F87C-C666-A44A-A36970EEF1E6}"/>
          </ac:spMkLst>
        </pc:spChg>
      </pc:sldChg>
      <pc:sldChg chg="del">
        <pc:chgData name="Suman, Shashikant SBOBNG-PTIY/TLH" userId="c4bb7731-072b-4e2c-a96e-5815299ba5ac" providerId="ADAL" clId="{C396A255-A937-40FE-99F2-941BEF3AB231}" dt="2023-08-22T16:43:24.293" v="2298" actId="47"/>
        <pc:sldMkLst>
          <pc:docMk/>
          <pc:sldMk cId="1026132043" sldId="3829"/>
        </pc:sldMkLst>
      </pc:sldChg>
      <pc:sldChg chg="del">
        <pc:chgData name="Suman, Shashikant SBOBNG-PTIY/TLH" userId="c4bb7731-072b-4e2c-a96e-5815299ba5ac" providerId="ADAL" clId="{C396A255-A937-40FE-99F2-941BEF3AB231}" dt="2023-08-22T16:43:25.118" v="2299" actId="47"/>
        <pc:sldMkLst>
          <pc:docMk/>
          <pc:sldMk cId="1791535643" sldId="3830"/>
        </pc:sldMkLst>
      </pc:sldChg>
      <pc:sldChg chg="addSp delSp modSp mod ord">
        <pc:chgData name="Suman, Shashikant SBOBNG-PTIY/TLH" userId="c4bb7731-072b-4e2c-a96e-5815299ba5ac" providerId="ADAL" clId="{C396A255-A937-40FE-99F2-941BEF3AB231}" dt="2023-08-25T15:39:17.640" v="2459" actId="12100"/>
        <pc:sldMkLst>
          <pc:docMk/>
          <pc:sldMk cId="3942647457" sldId="3831"/>
        </pc:sldMkLst>
        <pc:spChg chg="mod">
          <ac:chgData name="Suman, Shashikant SBOBNG-PTIY/TLH" userId="c4bb7731-072b-4e2c-a96e-5815299ba5ac" providerId="ADAL" clId="{C396A255-A937-40FE-99F2-941BEF3AB231}" dt="2023-08-22T03:30:22.632" v="366" actId="20577"/>
          <ac:spMkLst>
            <pc:docMk/>
            <pc:sldMk cId="3942647457" sldId="3831"/>
            <ac:spMk id="2" creationId="{5F916DAA-1ACF-4343-A637-D55C4A5DE05B}"/>
          </ac:spMkLst>
        </pc:spChg>
        <pc:spChg chg="del mod">
          <ac:chgData name="Suman, Shashikant SBOBNG-PTIY/TLH" userId="c4bb7731-072b-4e2c-a96e-5815299ba5ac" providerId="ADAL" clId="{C396A255-A937-40FE-99F2-941BEF3AB231}" dt="2023-08-22T03:41:36.726" v="1158" actId="478"/>
          <ac:spMkLst>
            <pc:docMk/>
            <pc:sldMk cId="3942647457" sldId="3831"/>
            <ac:spMk id="5" creationId="{3AD06355-A3C6-4680-9456-99EB4CD43474}"/>
          </ac:spMkLst>
        </pc:spChg>
        <pc:spChg chg="del mod">
          <ac:chgData name="Suman, Shashikant SBOBNG-PTIY/TLH" userId="c4bb7731-072b-4e2c-a96e-5815299ba5ac" providerId="ADAL" clId="{C396A255-A937-40FE-99F2-941BEF3AB231}" dt="2023-08-22T03:41:39.131" v="1160" actId="478"/>
          <ac:spMkLst>
            <pc:docMk/>
            <pc:sldMk cId="3942647457" sldId="3831"/>
            <ac:spMk id="6" creationId="{31E614C4-AF93-47E4-AAAE-E508A893E74A}"/>
          </ac:spMkLst>
        </pc:spChg>
        <pc:spChg chg="add del mod">
          <ac:chgData name="Suman, Shashikant SBOBNG-PTIY/TLH" userId="c4bb7731-072b-4e2c-a96e-5815299ba5ac" providerId="ADAL" clId="{C396A255-A937-40FE-99F2-941BEF3AB231}" dt="2023-08-22T03:41:50.040" v="1163" actId="478"/>
          <ac:spMkLst>
            <pc:docMk/>
            <pc:sldMk cId="3942647457" sldId="3831"/>
            <ac:spMk id="7" creationId="{AB8B6466-CC56-4078-BB0C-7A0D5CB3F0F4}"/>
          </ac:spMkLst>
        </pc:spChg>
        <pc:graphicFrameChg chg="mod">
          <ac:chgData name="Suman, Shashikant SBOBNG-PTIY/TLH" userId="c4bb7731-072b-4e2c-a96e-5815299ba5ac" providerId="ADAL" clId="{C396A255-A937-40FE-99F2-941BEF3AB231}" dt="2023-08-25T15:39:17.640" v="2459" actId="12100"/>
          <ac:graphicFrameMkLst>
            <pc:docMk/>
            <pc:sldMk cId="3942647457" sldId="3831"/>
            <ac:graphicFrameMk id="4" creationId="{E246B7D8-C843-490A-A5BB-04DFA74A3D8D}"/>
          </ac:graphicFrameMkLst>
        </pc:graphicFrameChg>
      </pc:sldChg>
      <pc:sldChg chg="delSp modSp del mod ord">
        <pc:chgData name="Suman, Shashikant SBOBNG-PTIY/TLH" userId="c4bb7731-072b-4e2c-a96e-5815299ba5ac" providerId="ADAL" clId="{C396A255-A937-40FE-99F2-941BEF3AB231}" dt="2023-08-22T17:04:15.099" v="2313" actId="47"/>
        <pc:sldMkLst>
          <pc:docMk/>
          <pc:sldMk cId="543995561" sldId="3832"/>
        </pc:sldMkLst>
        <pc:spChg chg="mod">
          <ac:chgData name="Suman, Shashikant SBOBNG-PTIY/TLH" userId="c4bb7731-072b-4e2c-a96e-5815299ba5ac" providerId="ADAL" clId="{C396A255-A937-40FE-99F2-941BEF3AB231}" dt="2023-08-22T03:33:54.739" v="500" actId="20577"/>
          <ac:spMkLst>
            <pc:docMk/>
            <pc:sldMk cId="543995561" sldId="3832"/>
            <ac:spMk id="2" creationId="{F7CEB8CC-E887-4C39-A032-E3471EDC043E}"/>
          </ac:spMkLst>
        </pc:spChg>
        <pc:spChg chg="mod">
          <ac:chgData name="Suman, Shashikant SBOBNG-PTIY/TLH" userId="c4bb7731-072b-4e2c-a96e-5815299ba5ac" providerId="ADAL" clId="{C396A255-A937-40FE-99F2-941BEF3AB231}" dt="2023-08-22T03:34:01.197" v="513" actId="20577"/>
          <ac:spMkLst>
            <pc:docMk/>
            <pc:sldMk cId="543995561" sldId="3832"/>
            <ac:spMk id="3" creationId="{A4B28E79-36F1-4487-B6B6-7A33F5C3C0B2}"/>
          </ac:spMkLst>
        </pc:spChg>
        <pc:spChg chg="mod">
          <ac:chgData name="Suman, Shashikant SBOBNG-PTIY/TLH" userId="c4bb7731-072b-4e2c-a96e-5815299ba5ac" providerId="ADAL" clId="{C396A255-A937-40FE-99F2-941BEF3AB231}" dt="2023-08-22T03:34:07.329" v="525" actId="20577"/>
          <ac:spMkLst>
            <pc:docMk/>
            <pc:sldMk cId="543995561" sldId="3832"/>
            <ac:spMk id="5" creationId="{7A4C5B2A-12FB-43E3-8389-C0A5E65E6D91}"/>
          </ac:spMkLst>
        </pc:spChg>
        <pc:spChg chg="mod">
          <ac:chgData name="Suman, Shashikant SBOBNG-PTIY/TLH" userId="c4bb7731-072b-4e2c-a96e-5815299ba5ac" providerId="ADAL" clId="{C396A255-A937-40FE-99F2-941BEF3AB231}" dt="2023-08-22T03:34:16.553" v="535" actId="20577"/>
          <ac:spMkLst>
            <pc:docMk/>
            <pc:sldMk cId="543995561" sldId="3832"/>
            <ac:spMk id="7" creationId="{016D0387-7057-4207-9037-65B55A7B211B}"/>
          </ac:spMkLst>
        </pc:spChg>
        <pc:spChg chg="del">
          <ac:chgData name="Suman, Shashikant SBOBNG-PTIY/TLH" userId="c4bb7731-072b-4e2c-a96e-5815299ba5ac" providerId="ADAL" clId="{C396A255-A937-40FE-99F2-941BEF3AB231}" dt="2023-08-22T03:44:32.142" v="1170" actId="478"/>
          <ac:spMkLst>
            <pc:docMk/>
            <pc:sldMk cId="543995561" sldId="3832"/>
            <ac:spMk id="9" creationId="{38435D0D-6D88-4851-8B63-E6A6A7BC8659}"/>
          </ac:spMkLst>
        </pc:spChg>
        <pc:spChg chg="del">
          <ac:chgData name="Suman, Shashikant SBOBNG-PTIY/TLH" userId="c4bb7731-072b-4e2c-a96e-5815299ba5ac" providerId="ADAL" clId="{C396A255-A937-40FE-99F2-941BEF3AB231}" dt="2023-08-22T03:44:34.636" v="1171" actId="478"/>
          <ac:spMkLst>
            <pc:docMk/>
            <pc:sldMk cId="543995561" sldId="3832"/>
            <ac:spMk id="10" creationId="{0355C492-B5A1-4AEA-87B3-88D8AB076D5E}"/>
          </ac:spMkLst>
        </pc:spChg>
      </pc:sldChg>
      <pc:sldChg chg="del">
        <pc:chgData name="Suman, Shashikant SBOBNG-PTIY/TLH" userId="c4bb7731-072b-4e2c-a96e-5815299ba5ac" providerId="ADAL" clId="{C396A255-A937-40FE-99F2-941BEF3AB231}" dt="2023-08-22T16:43:31.663" v="2301" actId="47"/>
        <pc:sldMkLst>
          <pc:docMk/>
          <pc:sldMk cId="17839761" sldId="3833"/>
        </pc:sldMkLst>
      </pc:sldChg>
      <pc:sldChg chg="delSp del mod">
        <pc:chgData name="Suman, Shashikant SBOBNG-PTIY/TLH" userId="c4bb7731-072b-4e2c-a96e-5815299ba5ac" providerId="ADAL" clId="{C396A255-A937-40FE-99F2-941BEF3AB231}" dt="2023-08-22T17:04:15.949" v="2314" actId="47"/>
        <pc:sldMkLst>
          <pc:docMk/>
          <pc:sldMk cId="962258905" sldId="3834"/>
        </pc:sldMkLst>
        <pc:spChg chg="del">
          <ac:chgData name="Suman, Shashikant SBOBNG-PTIY/TLH" userId="c4bb7731-072b-4e2c-a96e-5815299ba5ac" providerId="ADAL" clId="{C396A255-A937-40FE-99F2-941BEF3AB231}" dt="2023-08-22T03:44:46.362" v="1173" actId="478"/>
          <ac:spMkLst>
            <pc:docMk/>
            <pc:sldMk cId="962258905" sldId="3834"/>
            <ac:spMk id="4" creationId="{6F95E0EB-F1F4-436B-A218-93E100A66902}"/>
          </ac:spMkLst>
        </pc:spChg>
        <pc:spChg chg="del">
          <ac:chgData name="Suman, Shashikant SBOBNG-PTIY/TLH" userId="c4bb7731-072b-4e2c-a96e-5815299ba5ac" providerId="ADAL" clId="{C396A255-A937-40FE-99F2-941BEF3AB231}" dt="2023-08-22T03:44:44.329" v="1172" actId="478"/>
          <ac:spMkLst>
            <pc:docMk/>
            <pc:sldMk cId="962258905" sldId="3834"/>
            <ac:spMk id="5" creationId="{C75D06EF-9416-46F7-8230-B49EE1269F53}"/>
          </ac:spMkLst>
        </pc:spChg>
      </pc:sldChg>
      <pc:sldChg chg="delSp modSp new mod">
        <pc:chgData name="Suman, Shashikant SBOBNG-PTIY/TLH" userId="c4bb7731-072b-4e2c-a96e-5815299ba5ac" providerId="ADAL" clId="{C396A255-A937-40FE-99F2-941BEF3AB231}" dt="2023-08-22T03:44:08.070" v="1167" actId="478"/>
        <pc:sldMkLst>
          <pc:docMk/>
          <pc:sldMk cId="766536271" sldId="3835"/>
        </pc:sldMkLst>
        <pc:spChg chg="mod">
          <ac:chgData name="Suman, Shashikant SBOBNG-PTIY/TLH" userId="c4bb7731-072b-4e2c-a96e-5815299ba5ac" providerId="ADAL" clId="{C396A255-A937-40FE-99F2-941BEF3AB231}" dt="2023-08-22T03:34:37.636" v="553" actId="20577"/>
          <ac:spMkLst>
            <pc:docMk/>
            <pc:sldMk cId="766536271" sldId="3835"/>
            <ac:spMk id="2" creationId="{BECC0256-D63E-96B1-024B-987B77CBD892}"/>
          </ac:spMkLst>
        </pc:spChg>
        <pc:spChg chg="mod">
          <ac:chgData name="Suman, Shashikant SBOBNG-PTIY/TLH" userId="c4bb7731-072b-4e2c-a96e-5815299ba5ac" providerId="ADAL" clId="{C396A255-A937-40FE-99F2-941BEF3AB231}" dt="2023-08-22T03:39:38.900" v="1106" actId="20577"/>
          <ac:spMkLst>
            <pc:docMk/>
            <pc:sldMk cId="766536271" sldId="3835"/>
            <ac:spMk id="3" creationId="{6DE3D982-26ED-7427-721B-712B27824BE7}"/>
          </ac:spMkLst>
        </pc:spChg>
        <pc:spChg chg="del">
          <ac:chgData name="Suman, Shashikant SBOBNG-PTIY/TLH" userId="c4bb7731-072b-4e2c-a96e-5815299ba5ac" providerId="ADAL" clId="{C396A255-A937-40FE-99F2-941BEF3AB231}" dt="2023-08-22T03:44:05.639" v="1166" actId="478"/>
          <ac:spMkLst>
            <pc:docMk/>
            <pc:sldMk cId="766536271" sldId="3835"/>
            <ac:spMk id="4" creationId="{38BAE7D0-2089-28CD-89AB-C956B49B7984}"/>
          </ac:spMkLst>
        </pc:spChg>
        <pc:spChg chg="del">
          <ac:chgData name="Suman, Shashikant SBOBNG-PTIY/TLH" userId="c4bb7731-072b-4e2c-a96e-5815299ba5ac" providerId="ADAL" clId="{C396A255-A937-40FE-99F2-941BEF3AB231}" dt="2023-08-22T03:44:08.070" v="1167" actId="478"/>
          <ac:spMkLst>
            <pc:docMk/>
            <pc:sldMk cId="766536271" sldId="3835"/>
            <ac:spMk id="5" creationId="{32CBCA9F-7F0F-FAED-2C64-880B89DA68EC}"/>
          </ac:spMkLst>
        </pc:spChg>
      </pc:sldChg>
      <pc:sldChg chg="addSp delSp modSp new mod">
        <pc:chgData name="Suman, Shashikant SBOBNG-PTIY/TLH" userId="c4bb7731-072b-4e2c-a96e-5815299ba5ac" providerId="ADAL" clId="{C396A255-A937-40FE-99F2-941BEF3AB231}" dt="2023-08-22T03:44:14.749" v="1169" actId="478"/>
        <pc:sldMkLst>
          <pc:docMk/>
          <pc:sldMk cId="2402647050" sldId="3836"/>
        </pc:sldMkLst>
        <pc:spChg chg="mod">
          <ac:chgData name="Suman, Shashikant SBOBNG-PTIY/TLH" userId="c4bb7731-072b-4e2c-a96e-5815299ba5ac" providerId="ADAL" clId="{C396A255-A937-40FE-99F2-941BEF3AB231}" dt="2023-08-22T03:37:00.226" v="738" actId="14100"/>
          <ac:spMkLst>
            <pc:docMk/>
            <pc:sldMk cId="2402647050" sldId="3836"/>
            <ac:spMk id="2" creationId="{FFF38C15-BF36-A2D2-8028-A09775746285}"/>
          </ac:spMkLst>
        </pc:spChg>
        <pc:spChg chg="mod">
          <ac:chgData name="Suman, Shashikant SBOBNG-PTIY/TLH" userId="c4bb7731-072b-4e2c-a96e-5815299ba5ac" providerId="ADAL" clId="{C396A255-A937-40FE-99F2-941BEF3AB231}" dt="2023-08-22T03:37:57.326" v="866" actId="20577"/>
          <ac:spMkLst>
            <pc:docMk/>
            <pc:sldMk cId="2402647050" sldId="3836"/>
            <ac:spMk id="3" creationId="{1E1149B7-381B-F096-138A-2054CE3E9042}"/>
          </ac:spMkLst>
        </pc:spChg>
        <pc:spChg chg="mod">
          <ac:chgData name="Suman, Shashikant SBOBNG-PTIY/TLH" userId="c4bb7731-072b-4e2c-a96e-5815299ba5ac" providerId="ADAL" clId="{C396A255-A937-40FE-99F2-941BEF3AB231}" dt="2023-08-22T03:38:57.654" v="1036" actId="20577"/>
          <ac:spMkLst>
            <pc:docMk/>
            <pc:sldMk cId="2402647050" sldId="3836"/>
            <ac:spMk id="4" creationId="{DB95A53B-1460-3699-CC73-00BEE4A8DD14}"/>
          </ac:spMkLst>
        </pc:spChg>
        <pc:spChg chg="del">
          <ac:chgData name="Suman, Shashikant SBOBNG-PTIY/TLH" userId="c4bb7731-072b-4e2c-a96e-5815299ba5ac" providerId="ADAL" clId="{C396A255-A937-40FE-99F2-941BEF3AB231}" dt="2023-08-22T03:44:12.288" v="1168" actId="478"/>
          <ac:spMkLst>
            <pc:docMk/>
            <pc:sldMk cId="2402647050" sldId="3836"/>
            <ac:spMk id="5" creationId="{62305762-98D0-E677-3F56-2E5CDF56456F}"/>
          </ac:spMkLst>
        </pc:spChg>
        <pc:spChg chg="del">
          <ac:chgData name="Suman, Shashikant SBOBNG-PTIY/TLH" userId="c4bb7731-072b-4e2c-a96e-5815299ba5ac" providerId="ADAL" clId="{C396A255-A937-40FE-99F2-941BEF3AB231}" dt="2023-08-22T03:44:14.749" v="1169" actId="478"/>
          <ac:spMkLst>
            <pc:docMk/>
            <pc:sldMk cId="2402647050" sldId="3836"/>
            <ac:spMk id="6" creationId="{7BA59D90-5F0F-E0E3-36A2-9E9AFD1804DC}"/>
          </ac:spMkLst>
        </pc:spChg>
        <pc:spChg chg="add mod">
          <ac:chgData name="Suman, Shashikant SBOBNG-PTIY/TLH" userId="c4bb7731-072b-4e2c-a96e-5815299ba5ac" providerId="ADAL" clId="{C396A255-A937-40FE-99F2-941BEF3AB231}" dt="2023-08-22T03:37:14.477" v="743" actId="20577"/>
          <ac:spMkLst>
            <pc:docMk/>
            <pc:sldMk cId="2402647050" sldId="3836"/>
            <ac:spMk id="8" creationId="{78429EDE-C66A-F525-60AB-F4A8C0004ADA}"/>
          </ac:spMkLst>
        </pc:spChg>
      </pc:sldChg>
      <pc:sldChg chg="delSp modSp new del mod">
        <pc:chgData name="Suman, Shashikant SBOBNG-PTIY/TLH" userId="c4bb7731-072b-4e2c-a96e-5815299ba5ac" providerId="ADAL" clId="{C396A255-A937-40FE-99F2-941BEF3AB231}" dt="2023-08-22T16:41:05.841" v="2180" actId="47"/>
        <pc:sldMkLst>
          <pc:docMk/>
          <pc:sldMk cId="1456977658" sldId="3837"/>
        </pc:sldMkLst>
        <pc:spChg chg="mod">
          <ac:chgData name="Suman, Shashikant SBOBNG-PTIY/TLH" userId="c4bb7731-072b-4e2c-a96e-5815299ba5ac" providerId="ADAL" clId="{C396A255-A937-40FE-99F2-941BEF3AB231}" dt="2023-08-22T03:40:13.755" v="1118" actId="20577"/>
          <ac:spMkLst>
            <pc:docMk/>
            <pc:sldMk cId="1456977658" sldId="3837"/>
            <ac:spMk id="2" creationId="{4747F6F9-0EA7-27C3-BF5C-AF451927FFEC}"/>
          </ac:spMkLst>
        </pc:spChg>
        <pc:spChg chg="mod">
          <ac:chgData name="Suman, Shashikant SBOBNG-PTIY/TLH" userId="c4bb7731-072b-4e2c-a96e-5815299ba5ac" providerId="ADAL" clId="{C396A255-A937-40FE-99F2-941BEF3AB231}" dt="2023-08-22T03:40:21.945" v="1129" actId="20577"/>
          <ac:spMkLst>
            <pc:docMk/>
            <pc:sldMk cId="1456977658" sldId="3837"/>
            <ac:spMk id="3" creationId="{35DD0CC3-421A-B694-FD79-D43F0C99E9A8}"/>
          </ac:spMkLst>
        </pc:spChg>
        <pc:spChg chg="mod">
          <ac:chgData name="Suman, Shashikant SBOBNG-PTIY/TLH" userId="c4bb7731-072b-4e2c-a96e-5815299ba5ac" providerId="ADAL" clId="{C396A255-A937-40FE-99F2-941BEF3AB231}" dt="2023-08-22T03:46:33.225" v="1370" actId="20577"/>
          <ac:spMkLst>
            <pc:docMk/>
            <pc:sldMk cId="1456977658" sldId="3837"/>
            <ac:spMk id="4" creationId="{A71BB0E4-6540-DE03-43F3-256D0072367A}"/>
          </ac:spMkLst>
        </pc:spChg>
        <pc:spChg chg="mod">
          <ac:chgData name="Suman, Shashikant SBOBNG-PTIY/TLH" userId="c4bb7731-072b-4e2c-a96e-5815299ba5ac" providerId="ADAL" clId="{C396A255-A937-40FE-99F2-941BEF3AB231}" dt="2023-08-22T03:40:59.883" v="1155" actId="20577"/>
          <ac:spMkLst>
            <pc:docMk/>
            <pc:sldMk cId="1456977658" sldId="3837"/>
            <ac:spMk id="5" creationId="{239849D6-2E01-D45C-A72D-CE624E553847}"/>
          </ac:spMkLst>
        </pc:spChg>
        <pc:spChg chg="del">
          <ac:chgData name="Suman, Shashikant SBOBNG-PTIY/TLH" userId="c4bb7731-072b-4e2c-a96e-5815299ba5ac" providerId="ADAL" clId="{C396A255-A937-40FE-99F2-941BEF3AB231}" dt="2023-08-22T03:41:55.929" v="1164" actId="478"/>
          <ac:spMkLst>
            <pc:docMk/>
            <pc:sldMk cId="1456977658" sldId="3837"/>
            <ac:spMk id="7" creationId="{E94BBBFA-51E9-B98A-3705-1240CE050A14}"/>
          </ac:spMkLst>
        </pc:spChg>
        <pc:spChg chg="del">
          <ac:chgData name="Suman, Shashikant SBOBNG-PTIY/TLH" userId="c4bb7731-072b-4e2c-a96e-5815299ba5ac" providerId="ADAL" clId="{C396A255-A937-40FE-99F2-941BEF3AB231}" dt="2023-08-22T03:42:00" v="1165" actId="478"/>
          <ac:spMkLst>
            <pc:docMk/>
            <pc:sldMk cId="1456977658" sldId="3837"/>
            <ac:spMk id="8" creationId="{8995AA0F-301C-A017-4471-F739F8EF817C}"/>
          </ac:spMkLst>
        </pc:spChg>
        <pc:spChg chg="mod">
          <ac:chgData name="Suman, Shashikant SBOBNG-PTIY/TLH" userId="c4bb7731-072b-4e2c-a96e-5815299ba5ac" providerId="ADAL" clId="{C396A255-A937-40FE-99F2-941BEF3AB231}" dt="2023-08-22T03:40:49.625" v="1146" actId="20577"/>
          <ac:spMkLst>
            <pc:docMk/>
            <pc:sldMk cId="1456977658" sldId="3837"/>
            <ac:spMk id="10" creationId="{03F9A011-EA57-698D-1524-0836BE4F4024}"/>
          </ac:spMkLst>
        </pc:spChg>
      </pc:sldChg>
      <pc:sldChg chg="delSp modSp new mod">
        <pc:chgData name="Suman, Shashikant SBOBNG-PTIY/TLH" userId="c4bb7731-072b-4e2c-a96e-5815299ba5ac" providerId="ADAL" clId="{C396A255-A937-40FE-99F2-941BEF3AB231}" dt="2023-08-22T16:57:22.633" v="2303" actId="478"/>
        <pc:sldMkLst>
          <pc:docMk/>
          <pc:sldMk cId="2154977017" sldId="3838"/>
        </pc:sldMkLst>
        <pc:spChg chg="mod">
          <ac:chgData name="Suman, Shashikant SBOBNG-PTIY/TLH" userId="c4bb7731-072b-4e2c-a96e-5815299ba5ac" providerId="ADAL" clId="{C396A255-A937-40FE-99F2-941BEF3AB231}" dt="2023-08-22T16:40:49.394" v="2178" actId="20577"/>
          <ac:spMkLst>
            <pc:docMk/>
            <pc:sldMk cId="2154977017" sldId="3838"/>
            <ac:spMk id="2" creationId="{D5960621-F0CC-122A-FEF3-A0FF44E199F4}"/>
          </ac:spMkLst>
        </pc:spChg>
        <pc:spChg chg="mod">
          <ac:chgData name="Suman, Shashikant SBOBNG-PTIY/TLH" userId="c4bb7731-072b-4e2c-a96e-5815299ba5ac" providerId="ADAL" clId="{C396A255-A937-40FE-99F2-941BEF3AB231}" dt="2023-08-22T16:42:16.071" v="2295" actId="33524"/>
          <ac:spMkLst>
            <pc:docMk/>
            <pc:sldMk cId="2154977017" sldId="3838"/>
            <ac:spMk id="3" creationId="{3F8E25D9-527C-23D8-E4AB-7D4E0DE59143}"/>
          </ac:spMkLst>
        </pc:spChg>
        <pc:spChg chg="del">
          <ac:chgData name="Suman, Shashikant SBOBNG-PTIY/TLH" userId="c4bb7731-072b-4e2c-a96e-5815299ba5ac" providerId="ADAL" clId="{C396A255-A937-40FE-99F2-941BEF3AB231}" dt="2023-08-22T16:57:20.082" v="2302" actId="478"/>
          <ac:spMkLst>
            <pc:docMk/>
            <pc:sldMk cId="2154977017" sldId="3838"/>
            <ac:spMk id="4" creationId="{3368C528-4A32-E891-5CED-7E3BD332E373}"/>
          </ac:spMkLst>
        </pc:spChg>
        <pc:spChg chg="del">
          <ac:chgData name="Suman, Shashikant SBOBNG-PTIY/TLH" userId="c4bb7731-072b-4e2c-a96e-5815299ba5ac" providerId="ADAL" clId="{C396A255-A937-40FE-99F2-941BEF3AB231}" dt="2023-08-22T16:57:22.633" v="2303" actId="478"/>
          <ac:spMkLst>
            <pc:docMk/>
            <pc:sldMk cId="2154977017" sldId="3838"/>
            <ac:spMk id="5" creationId="{E60B27F9-14CA-C0FC-1C3D-7EE403A804BD}"/>
          </ac:spMkLst>
        </pc:spChg>
      </pc:sldChg>
      <pc:sldChg chg="addSp delSp modSp new mod modClrScheme chgLayout">
        <pc:chgData name="Suman, Shashikant SBOBNG-PTIY/TLH" userId="c4bb7731-072b-4e2c-a96e-5815299ba5ac" providerId="ADAL" clId="{C396A255-A937-40FE-99F2-941BEF3AB231}" dt="2023-08-22T16:57:31.059" v="2305" actId="478"/>
        <pc:sldMkLst>
          <pc:docMk/>
          <pc:sldMk cId="1458096946" sldId="3839"/>
        </pc:sldMkLst>
        <pc:spChg chg="del mod ord">
          <ac:chgData name="Suman, Shashikant SBOBNG-PTIY/TLH" userId="c4bb7731-072b-4e2c-a96e-5815299ba5ac" providerId="ADAL" clId="{C396A255-A937-40FE-99F2-941BEF3AB231}" dt="2023-08-22T16:33:35.102" v="1549" actId="700"/>
          <ac:spMkLst>
            <pc:docMk/>
            <pc:sldMk cId="1458096946" sldId="3839"/>
            <ac:spMk id="2" creationId="{1B72DA91-377F-27A6-3C02-6B04B9E4860F}"/>
          </ac:spMkLst>
        </pc:spChg>
        <pc:spChg chg="del mod ord">
          <ac:chgData name="Suman, Shashikant SBOBNG-PTIY/TLH" userId="c4bb7731-072b-4e2c-a96e-5815299ba5ac" providerId="ADAL" clId="{C396A255-A937-40FE-99F2-941BEF3AB231}" dt="2023-08-22T16:33:35.102" v="1549" actId="700"/>
          <ac:spMkLst>
            <pc:docMk/>
            <pc:sldMk cId="1458096946" sldId="3839"/>
            <ac:spMk id="3" creationId="{9AA61DBB-C890-D6AA-0253-6F5ADBCC9C45}"/>
          </ac:spMkLst>
        </pc:spChg>
        <pc:spChg chg="del mod ord">
          <ac:chgData name="Suman, Shashikant SBOBNG-PTIY/TLH" userId="c4bb7731-072b-4e2c-a96e-5815299ba5ac" providerId="ADAL" clId="{C396A255-A937-40FE-99F2-941BEF3AB231}" dt="2023-08-22T16:33:35.102" v="1549" actId="700"/>
          <ac:spMkLst>
            <pc:docMk/>
            <pc:sldMk cId="1458096946" sldId="3839"/>
            <ac:spMk id="4" creationId="{EB998CD4-4351-C080-DB2B-5EE533C56245}"/>
          </ac:spMkLst>
        </pc:spChg>
        <pc:spChg chg="del mod ord">
          <ac:chgData name="Suman, Shashikant SBOBNG-PTIY/TLH" userId="c4bb7731-072b-4e2c-a96e-5815299ba5ac" providerId="ADAL" clId="{C396A255-A937-40FE-99F2-941BEF3AB231}" dt="2023-08-22T16:57:27.650" v="2304" actId="478"/>
          <ac:spMkLst>
            <pc:docMk/>
            <pc:sldMk cId="1458096946" sldId="3839"/>
            <ac:spMk id="5" creationId="{CBA7D1E6-C991-4E17-BF5D-A0137A45983D}"/>
          </ac:spMkLst>
        </pc:spChg>
        <pc:spChg chg="del mod ord">
          <ac:chgData name="Suman, Shashikant SBOBNG-PTIY/TLH" userId="c4bb7731-072b-4e2c-a96e-5815299ba5ac" providerId="ADAL" clId="{C396A255-A937-40FE-99F2-941BEF3AB231}" dt="2023-08-22T16:57:31.059" v="2305" actId="478"/>
          <ac:spMkLst>
            <pc:docMk/>
            <pc:sldMk cId="1458096946" sldId="3839"/>
            <ac:spMk id="6" creationId="{A77E3E83-F5EC-39FD-C6C6-6EA9DD1714F8}"/>
          </ac:spMkLst>
        </pc:spChg>
        <pc:spChg chg="mod ord">
          <ac:chgData name="Suman, Shashikant SBOBNG-PTIY/TLH" userId="c4bb7731-072b-4e2c-a96e-5815299ba5ac" providerId="ADAL" clId="{C396A255-A937-40FE-99F2-941BEF3AB231}" dt="2023-08-22T16:35:33.408" v="1569" actId="700"/>
          <ac:spMkLst>
            <pc:docMk/>
            <pc:sldMk cId="1458096946" sldId="3839"/>
            <ac:spMk id="7" creationId="{8D18EDA0-8B86-1AD6-F249-5D2EBAF8C440}"/>
          </ac:spMkLst>
        </pc:spChg>
        <pc:spChg chg="add mod ord">
          <ac:chgData name="Suman, Shashikant SBOBNG-PTIY/TLH" userId="c4bb7731-072b-4e2c-a96e-5815299ba5ac" providerId="ADAL" clId="{C396A255-A937-40FE-99F2-941BEF3AB231}" dt="2023-08-22T16:35:33.408" v="1569" actId="700"/>
          <ac:spMkLst>
            <pc:docMk/>
            <pc:sldMk cId="1458096946" sldId="3839"/>
            <ac:spMk id="8" creationId="{9CC8660E-C531-A11B-5AED-BA8AFED68904}"/>
          </ac:spMkLst>
        </pc:spChg>
        <pc:spChg chg="add mod ord">
          <ac:chgData name="Suman, Shashikant SBOBNG-PTIY/TLH" userId="c4bb7731-072b-4e2c-a96e-5815299ba5ac" providerId="ADAL" clId="{C396A255-A937-40FE-99F2-941BEF3AB231}" dt="2023-08-22T16:35:45.156" v="1587" actId="20577"/>
          <ac:spMkLst>
            <pc:docMk/>
            <pc:sldMk cId="1458096946" sldId="3839"/>
            <ac:spMk id="9" creationId="{3B374342-662E-B0AA-52E0-1954E9233425}"/>
          </ac:spMkLst>
        </pc:spChg>
        <pc:spChg chg="add del mod ord">
          <ac:chgData name="Suman, Shashikant SBOBNG-PTIY/TLH" userId="c4bb7731-072b-4e2c-a96e-5815299ba5ac" providerId="ADAL" clId="{C396A255-A937-40FE-99F2-941BEF3AB231}" dt="2023-08-22T16:35:33.408" v="1569" actId="700"/>
          <ac:spMkLst>
            <pc:docMk/>
            <pc:sldMk cId="1458096946" sldId="3839"/>
            <ac:spMk id="10" creationId="{A6BD139C-2187-94F6-C4B6-700D9B5CCF95}"/>
          </ac:spMkLst>
        </pc:spChg>
        <pc:spChg chg="add del mod ord">
          <ac:chgData name="Suman, Shashikant SBOBNG-PTIY/TLH" userId="c4bb7731-072b-4e2c-a96e-5815299ba5ac" providerId="ADAL" clId="{C396A255-A937-40FE-99F2-941BEF3AB231}" dt="2023-08-22T16:35:33.408" v="1569" actId="700"/>
          <ac:spMkLst>
            <pc:docMk/>
            <pc:sldMk cId="1458096946" sldId="3839"/>
            <ac:spMk id="11" creationId="{3E432909-EB4E-6AFE-EDB6-95C35F16206E}"/>
          </ac:spMkLst>
        </pc:spChg>
        <pc:spChg chg="add del mod ord">
          <ac:chgData name="Suman, Shashikant SBOBNG-PTIY/TLH" userId="c4bb7731-072b-4e2c-a96e-5815299ba5ac" providerId="ADAL" clId="{C396A255-A937-40FE-99F2-941BEF3AB231}" dt="2023-08-22T16:35:33.408" v="1569" actId="700"/>
          <ac:spMkLst>
            <pc:docMk/>
            <pc:sldMk cId="1458096946" sldId="3839"/>
            <ac:spMk id="12" creationId="{DECF2783-0BF2-83C1-43D5-A05B35002500}"/>
          </ac:spMkLst>
        </pc:spChg>
        <pc:spChg chg="add mod ord">
          <ac:chgData name="Suman, Shashikant SBOBNG-PTIY/TLH" userId="c4bb7731-072b-4e2c-a96e-5815299ba5ac" providerId="ADAL" clId="{C396A255-A937-40FE-99F2-941BEF3AB231}" dt="2023-08-22T16:36:51.713" v="1720" actId="20577"/>
          <ac:spMkLst>
            <pc:docMk/>
            <pc:sldMk cId="1458096946" sldId="3839"/>
            <ac:spMk id="13" creationId="{5542E2E8-BA30-0CF8-CE6E-B939108CF00A}"/>
          </ac:spMkLst>
        </pc:spChg>
        <pc:spChg chg="add mod ord">
          <ac:chgData name="Suman, Shashikant SBOBNG-PTIY/TLH" userId="c4bb7731-072b-4e2c-a96e-5815299ba5ac" providerId="ADAL" clId="{C396A255-A937-40FE-99F2-941BEF3AB231}" dt="2023-08-22T16:35:50.082" v="1596" actId="20577"/>
          <ac:spMkLst>
            <pc:docMk/>
            <pc:sldMk cId="1458096946" sldId="3839"/>
            <ac:spMk id="14" creationId="{EB731355-F090-E6BE-B97F-23DCB79D6DB3}"/>
          </ac:spMkLst>
        </pc:spChg>
        <pc:spChg chg="add mod ord">
          <ac:chgData name="Suman, Shashikant SBOBNG-PTIY/TLH" userId="c4bb7731-072b-4e2c-a96e-5815299ba5ac" providerId="ADAL" clId="{C396A255-A937-40FE-99F2-941BEF3AB231}" dt="2023-08-22T16:37:56.459" v="1868" actId="20577"/>
          <ac:spMkLst>
            <pc:docMk/>
            <pc:sldMk cId="1458096946" sldId="3839"/>
            <ac:spMk id="15" creationId="{E252C6DD-E605-F38D-AE99-C6783B600F1F}"/>
          </ac:spMkLst>
        </pc:spChg>
        <pc:spChg chg="add mod ord">
          <ac:chgData name="Suman, Shashikant SBOBNG-PTIY/TLH" userId="c4bb7731-072b-4e2c-a96e-5815299ba5ac" providerId="ADAL" clId="{C396A255-A937-40FE-99F2-941BEF3AB231}" dt="2023-08-22T16:36:02.397" v="1606" actId="20577"/>
          <ac:spMkLst>
            <pc:docMk/>
            <pc:sldMk cId="1458096946" sldId="3839"/>
            <ac:spMk id="16" creationId="{F3D50869-F607-6D90-4D47-2447F926D96A}"/>
          </ac:spMkLst>
        </pc:spChg>
        <pc:spChg chg="add mod ord">
          <ac:chgData name="Suman, Shashikant SBOBNG-PTIY/TLH" userId="c4bb7731-072b-4e2c-a96e-5815299ba5ac" providerId="ADAL" clId="{C396A255-A937-40FE-99F2-941BEF3AB231}" dt="2023-08-22T16:40:23.405" v="2163" actId="20577"/>
          <ac:spMkLst>
            <pc:docMk/>
            <pc:sldMk cId="1458096946" sldId="3839"/>
            <ac:spMk id="17" creationId="{BF9418C7-A31B-5AF4-C6FC-810091E606E1}"/>
          </ac:spMkLst>
        </pc:spChg>
      </pc:sldChg>
      <pc:sldChg chg="addSp delSp modSp new mod setBg modClrScheme chgLayout">
        <pc:chgData name="Suman, Shashikant SBOBNG-PTIY/TLH" userId="c4bb7731-072b-4e2c-a96e-5815299ba5ac" providerId="ADAL" clId="{C396A255-A937-40FE-99F2-941BEF3AB231}" dt="2023-08-22T17:03:58.990" v="2312" actId="26606"/>
        <pc:sldMkLst>
          <pc:docMk/>
          <pc:sldMk cId="1735214733" sldId="3840"/>
        </pc:sldMkLst>
        <pc:spChg chg="del">
          <ac:chgData name="Suman, Shashikant SBOBNG-PTIY/TLH" userId="c4bb7731-072b-4e2c-a96e-5815299ba5ac" providerId="ADAL" clId="{C396A255-A937-40FE-99F2-941BEF3AB231}" dt="2023-08-22T17:03:41.441" v="2307" actId="700"/>
          <ac:spMkLst>
            <pc:docMk/>
            <pc:sldMk cId="1735214733" sldId="3840"/>
            <ac:spMk id="2" creationId="{D3971561-A6D3-23FD-D0EB-B72263D9FBF5}"/>
          </ac:spMkLst>
        </pc:spChg>
        <pc:spChg chg="del">
          <ac:chgData name="Suman, Shashikant SBOBNG-PTIY/TLH" userId="c4bb7731-072b-4e2c-a96e-5815299ba5ac" providerId="ADAL" clId="{C396A255-A937-40FE-99F2-941BEF3AB231}" dt="2023-08-22T17:03:41.441" v="2307" actId="700"/>
          <ac:spMkLst>
            <pc:docMk/>
            <pc:sldMk cId="1735214733" sldId="3840"/>
            <ac:spMk id="3" creationId="{3AF053CA-9364-9F06-FE54-A703F70C5C76}"/>
          </ac:spMkLst>
        </pc:spChg>
        <pc:spChg chg="del">
          <ac:chgData name="Suman, Shashikant SBOBNG-PTIY/TLH" userId="c4bb7731-072b-4e2c-a96e-5815299ba5ac" providerId="ADAL" clId="{C396A255-A937-40FE-99F2-941BEF3AB231}" dt="2023-08-22T17:03:41.441" v="2307" actId="700"/>
          <ac:spMkLst>
            <pc:docMk/>
            <pc:sldMk cId="1735214733" sldId="3840"/>
            <ac:spMk id="4" creationId="{9B6A56D9-EC0E-8BF9-D55B-8416D24DD601}"/>
          </ac:spMkLst>
        </pc:spChg>
        <pc:spChg chg="mod ord">
          <ac:chgData name="Suman, Shashikant SBOBNG-PTIY/TLH" userId="c4bb7731-072b-4e2c-a96e-5815299ba5ac" providerId="ADAL" clId="{C396A255-A937-40FE-99F2-941BEF3AB231}" dt="2023-08-22T17:03:58.990" v="2312" actId="26606"/>
          <ac:spMkLst>
            <pc:docMk/>
            <pc:sldMk cId="1735214733" sldId="3840"/>
            <ac:spMk id="5" creationId="{E7ABB786-7E40-C135-7CF2-28094FF5E8A3}"/>
          </ac:spMkLst>
        </pc:spChg>
        <pc:spChg chg="mod ord">
          <ac:chgData name="Suman, Shashikant SBOBNG-PTIY/TLH" userId="c4bb7731-072b-4e2c-a96e-5815299ba5ac" providerId="ADAL" clId="{C396A255-A937-40FE-99F2-941BEF3AB231}" dt="2023-08-22T17:03:58.990" v="2312" actId="26606"/>
          <ac:spMkLst>
            <pc:docMk/>
            <pc:sldMk cId="1735214733" sldId="3840"/>
            <ac:spMk id="6" creationId="{AE66704B-4481-DA68-52BE-6ABCBE31A464}"/>
          </ac:spMkLst>
        </pc:spChg>
        <pc:spChg chg="mod ord">
          <ac:chgData name="Suman, Shashikant SBOBNG-PTIY/TLH" userId="c4bb7731-072b-4e2c-a96e-5815299ba5ac" providerId="ADAL" clId="{C396A255-A937-40FE-99F2-941BEF3AB231}" dt="2023-08-22T17:03:58.990" v="2312" actId="26606"/>
          <ac:spMkLst>
            <pc:docMk/>
            <pc:sldMk cId="1735214733" sldId="3840"/>
            <ac:spMk id="7" creationId="{394B7447-5561-3149-CC5E-81BCBF191284}"/>
          </ac:spMkLst>
        </pc:spChg>
        <pc:spChg chg="add del">
          <ac:chgData name="Suman, Shashikant SBOBNG-PTIY/TLH" userId="c4bb7731-072b-4e2c-a96e-5815299ba5ac" providerId="ADAL" clId="{C396A255-A937-40FE-99F2-941BEF3AB231}" dt="2023-08-22T17:03:58.990" v="2312" actId="26606"/>
          <ac:spMkLst>
            <pc:docMk/>
            <pc:sldMk cId="1735214733" sldId="3840"/>
            <ac:spMk id="1031" creationId="{8ECBFEF8-9038-4E5E-A5F1-E4DC2303553E}"/>
          </ac:spMkLst>
        </pc:spChg>
        <pc:spChg chg="add del">
          <ac:chgData name="Suman, Shashikant SBOBNG-PTIY/TLH" userId="c4bb7731-072b-4e2c-a96e-5815299ba5ac" providerId="ADAL" clId="{C396A255-A937-40FE-99F2-941BEF3AB231}" dt="2023-08-22T17:03:58.990" v="2312" actId="26606"/>
          <ac:spMkLst>
            <pc:docMk/>
            <pc:sldMk cId="1735214733" sldId="3840"/>
            <ac:spMk id="1033" creationId="{F37E8EB2-7BE0-4F3D-921C-F4E9C2C14929}"/>
          </ac:spMkLst>
        </pc:spChg>
        <pc:spChg chg="add del">
          <ac:chgData name="Suman, Shashikant SBOBNG-PTIY/TLH" userId="c4bb7731-072b-4e2c-a96e-5815299ba5ac" providerId="ADAL" clId="{C396A255-A937-40FE-99F2-941BEF3AB231}" dt="2023-08-22T17:03:58.990" v="2312" actId="26606"/>
          <ac:spMkLst>
            <pc:docMk/>
            <pc:sldMk cId="1735214733" sldId="3840"/>
            <ac:spMk id="1035" creationId="{E77AE46B-A945-4A7E-9911-903176079DD0}"/>
          </ac:spMkLst>
        </pc:spChg>
        <pc:picChg chg="add mod ord">
          <ac:chgData name="Suman, Shashikant SBOBNG-PTIY/TLH" userId="c4bb7731-072b-4e2c-a96e-5815299ba5ac" providerId="ADAL" clId="{C396A255-A937-40FE-99F2-941BEF3AB231}" dt="2023-08-22T17:03:58.990" v="2312" actId="26606"/>
          <ac:picMkLst>
            <pc:docMk/>
            <pc:sldMk cId="1735214733" sldId="3840"/>
            <ac:picMk id="1026" creationId="{A2291F2E-8003-CCE3-6404-BCC451B99D24}"/>
          </ac:picMkLst>
        </pc:picChg>
      </pc:sldChg>
      <pc:sldChg chg="modSp add mod ord">
        <pc:chgData name="Suman, Shashikant SBOBNG-PTIY/TLH" userId="c4bb7731-072b-4e2c-a96e-5815299ba5ac" providerId="ADAL" clId="{C396A255-A937-40FE-99F2-941BEF3AB231}" dt="2023-08-25T11:02:36.002" v="2370" actId="6549"/>
        <pc:sldMkLst>
          <pc:docMk/>
          <pc:sldMk cId="976257689" sldId="3841"/>
        </pc:sldMkLst>
        <pc:spChg chg="mod">
          <ac:chgData name="Suman, Shashikant SBOBNG-PTIY/TLH" userId="c4bb7731-072b-4e2c-a96e-5815299ba5ac" providerId="ADAL" clId="{C396A255-A937-40FE-99F2-941BEF3AB231}" dt="2023-08-25T11:02:15.964" v="2348" actId="20577"/>
          <ac:spMkLst>
            <pc:docMk/>
            <pc:sldMk cId="976257689" sldId="3841"/>
            <ac:spMk id="2" creationId="{1EFC037F-9B04-45A9-8AE6-A8517884947F}"/>
          </ac:spMkLst>
        </pc:spChg>
        <pc:spChg chg="mod">
          <ac:chgData name="Suman, Shashikant SBOBNG-PTIY/TLH" userId="c4bb7731-072b-4e2c-a96e-5815299ba5ac" providerId="ADAL" clId="{C396A255-A937-40FE-99F2-941BEF3AB231}" dt="2023-08-25T11:02:36.002" v="2370" actId="6549"/>
          <ac:spMkLst>
            <pc:docMk/>
            <pc:sldMk cId="976257689" sldId="3841"/>
            <ac:spMk id="5" creationId="{6F4E8F7F-F87C-C666-A44A-A36970EEF1E6}"/>
          </ac:spMkLst>
        </pc:spChg>
      </pc:sldChg>
      <pc:sldChg chg="delSp modSp new mod">
        <pc:chgData name="Suman, Shashikant SBOBNG-PTIY/TLH" userId="c4bb7731-072b-4e2c-a96e-5815299ba5ac" providerId="ADAL" clId="{C396A255-A937-40FE-99F2-941BEF3AB231}" dt="2023-08-25T19:28:23.194" v="4342" actId="20577"/>
        <pc:sldMkLst>
          <pc:docMk/>
          <pc:sldMk cId="3710319627" sldId="3842"/>
        </pc:sldMkLst>
        <pc:spChg chg="mod">
          <ac:chgData name="Suman, Shashikant SBOBNG-PTIY/TLH" userId="c4bb7731-072b-4e2c-a96e-5815299ba5ac" providerId="ADAL" clId="{C396A255-A937-40FE-99F2-941BEF3AB231}" dt="2023-08-25T11:05:52.112" v="2454" actId="20577"/>
          <ac:spMkLst>
            <pc:docMk/>
            <pc:sldMk cId="3710319627" sldId="3842"/>
            <ac:spMk id="2" creationId="{6BAFC339-8097-CAEC-5C77-A2D96C00C81E}"/>
          </ac:spMkLst>
        </pc:spChg>
        <pc:spChg chg="mod">
          <ac:chgData name="Suman, Shashikant SBOBNG-PTIY/TLH" userId="c4bb7731-072b-4e2c-a96e-5815299ba5ac" providerId="ADAL" clId="{C396A255-A937-40FE-99F2-941BEF3AB231}" dt="2023-08-25T19:28:23.194" v="4342" actId="20577"/>
          <ac:spMkLst>
            <pc:docMk/>
            <pc:sldMk cId="3710319627" sldId="3842"/>
            <ac:spMk id="3" creationId="{391331D2-3077-DD83-2457-FDAB72EAD631}"/>
          </ac:spMkLst>
        </pc:spChg>
        <pc:spChg chg="del">
          <ac:chgData name="Suman, Shashikant SBOBNG-PTIY/TLH" userId="c4bb7731-072b-4e2c-a96e-5815299ba5ac" providerId="ADAL" clId="{C396A255-A937-40FE-99F2-941BEF3AB231}" dt="2023-08-25T19:02:44.884" v="4042" actId="478"/>
          <ac:spMkLst>
            <pc:docMk/>
            <pc:sldMk cId="3710319627" sldId="3842"/>
            <ac:spMk id="4" creationId="{CE27288B-9CDA-E86C-C1C3-41944D37216C}"/>
          </ac:spMkLst>
        </pc:spChg>
        <pc:spChg chg="del mod">
          <ac:chgData name="Suman, Shashikant SBOBNG-PTIY/TLH" userId="c4bb7731-072b-4e2c-a96e-5815299ba5ac" providerId="ADAL" clId="{C396A255-A937-40FE-99F2-941BEF3AB231}" dt="2023-08-25T19:02:46.517" v="4044" actId="478"/>
          <ac:spMkLst>
            <pc:docMk/>
            <pc:sldMk cId="3710319627" sldId="3842"/>
            <ac:spMk id="5" creationId="{2A7DB737-7260-4B8D-875F-ADF166F3B5AE}"/>
          </ac:spMkLst>
        </pc:spChg>
      </pc:sldChg>
      <pc:sldChg chg="addSp delSp modSp add mod setBg">
        <pc:chgData name="Suman, Shashikant SBOBNG-PTIY/TLH" userId="c4bb7731-072b-4e2c-a96e-5815299ba5ac" providerId="ADAL" clId="{C396A255-A937-40FE-99F2-941BEF3AB231}" dt="2023-08-25T18:53:21.546" v="3365" actId="20577"/>
        <pc:sldMkLst>
          <pc:docMk/>
          <pc:sldMk cId="1001675322" sldId="3843"/>
        </pc:sldMkLst>
        <pc:spChg chg="mod">
          <ac:chgData name="Suman, Shashikant SBOBNG-PTIY/TLH" userId="c4bb7731-072b-4e2c-a96e-5815299ba5ac" providerId="ADAL" clId="{C396A255-A937-40FE-99F2-941BEF3AB231}" dt="2023-08-25T18:41:49.914" v="2766" actId="26606"/>
          <ac:spMkLst>
            <pc:docMk/>
            <pc:sldMk cId="1001675322" sldId="3843"/>
            <ac:spMk id="2" creationId="{6BAFC339-8097-CAEC-5C77-A2D96C00C81E}"/>
          </ac:spMkLst>
        </pc:spChg>
        <pc:spChg chg="mod">
          <ac:chgData name="Suman, Shashikant SBOBNG-PTIY/TLH" userId="c4bb7731-072b-4e2c-a96e-5815299ba5ac" providerId="ADAL" clId="{C396A255-A937-40FE-99F2-941BEF3AB231}" dt="2023-08-25T18:53:21.546" v="3365" actId="20577"/>
          <ac:spMkLst>
            <pc:docMk/>
            <pc:sldMk cId="1001675322" sldId="3843"/>
            <ac:spMk id="3" creationId="{391331D2-3077-DD83-2457-FDAB72EAD631}"/>
          </ac:spMkLst>
        </pc:spChg>
        <pc:spChg chg="del mod">
          <ac:chgData name="Suman, Shashikant SBOBNG-PTIY/TLH" userId="c4bb7731-072b-4e2c-a96e-5815299ba5ac" providerId="ADAL" clId="{C396A255-A937-40FE-99F2-941BEF3AB231}" dt="2023-08-25T18:41:55.442" v="2767" actId="478"/>
          <ac:spMkLst>
            <pc:docMk/>
            <pc:sldMk cId="1001675322" sldId="3843"/>
            <ac:spMk id="4" creationId="{CE27288B-9CDA-E86C-C1C3-41944D37216C}"/>
          </ac:spMkLst>
        </pc:spChg>
        <pc:spChg chg="del mod">
          <ac:chgData name="Suman, Shashikant SBOBNG-PTIY/TLH" userId="c4bb7731-072b-4e2c-a96e-5815299ba5ac" providerId="ADAL" clId="{C396A255-A937-40FE-99F2-941BEF3AB231}" dt="2023-08-25T18:41:58.394" v="2768" actId="478"/>
          <ac:spMkLst>
            <pc:docMk/>
            <pc:sldMk cId="1001675322" sldId="3843"/>
            <ac:spMk id="5" creationId="{2A7DB737-7260-4B8D-875F-ADF166F3B5AE}"/>
          </ac:spMkLst>
        </pc:spChg>
        <pc:spChg chg="mod">
          <ac:chgData name="Suman, Shashikant SBOBNG-PTIY/TLH" userId="c4bb7731-072b-4e2c-a96e-5815299ba5ac" providerId="ADAL" clId="{C396A255-A937-40FE-99F2-941BEF3AB231}" dt="2023-08-25T18:41:49.914" v="2766" actId="26606"/>
          <ac:spMkLst>
            <pc:docMk/>
            <pc:sldMk cId="1001675322" sldId="3843"/>
            <ac:spMk id="6" creationId="{F3C0EE46-1E2A-092D-3938-E34DF6DD7A47}"/>
          </ac:spMkLst>
        </pc:spChg>
        <pc:spChg chg="add">
          <ac:chgData name="Suman, Shashikant SBOBNG-PTIY/TLH" userId="c4bb7731-072b-4e2c-a96e-5815299ba5ac" providerId="ADAL" clId="{C396A255-A937-40FE-99F2-941BEF3AB231}" dt="2023-08-25T18:41:49.914" v="2766" actId="26606"/>
          <ac:spMkLst>
            <pc:docMk/>
            <pc:sldMk cId="1001675322" sldId="3843"/>
            <ac:spMk id="11" creationId="{1BB867FF-FC45-48F7-8104-F89BE54909F1}"/>
          </ac:spMkLst>
        </pc:spChg>
        <pc:spChg chg="add">
          <ac:chgData name="Suman, Shashikant SBOBNG-PTIY/TLH" userId="c4bb7731-072b-4e2c-a96e-5815299ba5ac" providerId="ADAL" clId="{C396A255-A937-40FE-99F2-941BEF3AB231}" dt="2023-08-25T18:41:49.914" v="2766" actId="26606"/>
          <ac:spMkLst>
            <pc:docMk/>
            <pc:sldMk cId="1001675322" sldId="3843"/>
            <ac:spMk id="13" creationId="{8BB56887-D0D5-4F0C-9E19-7247EB83C8B7}"/>
          </ac:spMkLst>
        </pc:spChg>
        <pc:spChg chg="add">
          <ac:chgData name="Suman, Shashikant SBOBNG-PTIY/TLH" userId="c4bb7731-072b-4e2c-a96e-5815299ba5ac" providerId="ADAL" clId="{C396A255-A937-40FE-99F2-941BEF3AB231}" dt="2023-08-25T18:41:49.914" v="2766" actId="26606"/>
          <ac:spMkLst>
            <pc:docMk/>
            <pc:sldMk cId="1001675322" sldId="3843"/>
            <ac:spMk id="15" creationId="{081E4A58-353D-44AE-B2FC-2A74E2E400F7}"/>
          </ac:spMkLst>
        </pc:spChg>
      </pc:sldChg>
      <pc:sldChg chg="delSp modSp add mod modClrScheme chgLayout">
        <pc:chgData name="Suman, Shashikant SBOBNG-PTIY/TLH" userId="c4bb7731-072b-4e2c-a96e-5815299ba5ac" providerId="ADAL" clId="{C396A255-A937-40FE-99F2-941BEF3AB231}" dt="2023-08-25T18:59:33.658" v="3885" actId="700"/>
        <pc:sldMkLst>
          <pc:docMk/>
          <pc:sldMk cId="818460986" sldId="3844"/>
        </pc:sldMkLst>
        <pc:spChg chg="mod ord">
          <ac:chgData name="Suman, Shashikant SBOBNG-PTIY/TLH" userId="c4bb7731-072b-4e2c-a96e-5815299ba5ac" providerId="ADAL" clId="{C396A255-A937-40FE-99F2-941BEF3AB231}" dt="2023-08-25T18:59:33.658" v="3885" actId="700"/>
          <ac:spMkLst>
            <pc:docMk/>
            <pc:sldMk cId="818460986" sldId="3844"/>
            <ac:spMk id="2" creationId="{6BAFC339-8097-CAEC-5C77-A2D96C00C81E}"/>
          </ac:spMkLst>
        </pc:spChg>
        <pc:spChg chg="mod ord">
          <ac:chgData name="Suman, Shashikant SBOBNG-PTIY/TLH" userId="c4bb7731-072b-4e2c-a96e-5815299ba5ac" providerId="ADAL" clId="{C396A255-A937-40FE-99F2-941BEF3AB231}" dt="2023-08-25T18:59:33.658" v="3885" actId="700"/>
          <ac:spMkLst>
            <pc:docMk/>
            <pc:sldMk cId="818460986" sldId="3844"/>
            <ac:spMk id="3" creationId="{391331D2-3077-DD83-2457-FDAB72EAD631}"/>
          </ac:spMkLst>
        </pc:spChg>
        <pc:spChg chg="del">
          <ac:chgData name="Suman, Shashikant SBOBNG-PTIY/TLH" userId="c4bb7731-072b-4e2c-a96e-5815299ba5ac" providerId="ADAL" clId="{C396A255-A937-40FE-99F2-941BEF3AB231}" dt="2023-08-25T18:56:26.242" v="3761" actId="478"/>
          <ac:spMkLst>
            <pc:docMk/>
            <pc:sldMk cId="818460986" sldId="3844"/>
            <ac:spMk id="4" creationId="{CE27288B-9CDA-E86C-C1C3-41944D37216C}"/>
          </ac:spMkLst>
        </pc:spChg>
        <pc:spChg chg="del">
          <ac:chgData name="Suman, Shashikant SBOBNG-PTIY/TLH" userId="c4bb7731-072b-4e2c-a96e-5815299ba5ac" providerId="ADAL" clId="{C396A255-A937-40FE-99F2-941BEF3AB231}" dt="2023-08-25T18:56:28.117" v="3762" actId="478"/>
          <ac:spMkLst>
            <pc:docMk/>
            <pc:sldMk cId="818460986" sldId="3844"/>
            <ac:spMk id="5" creationId="{2A7DB737-7260-4B8D-875F-ADF166F3B5AE}"/>
          </ac:spMkLst>
        </pc:spChg>
        <pc:spChg chg="mod ord">
          <ac:chgData name="Suman, Shashikant SBOBNG-PTIY/TLH" userId="c4bb7731-072b-4e2c-a96e-5815299ba5ac" providerId="ADAL" clId="{C396A255-A937-40FE-99F2-941BEF3AB231}" dt="2023-08-25T18:59:33.658" v="3885" actId="700"/>
          <ac:spMkLst>
            <pc:docMk/>
            <pc:sldMk cId="818460986" sldId="3844"/>
            <ac:spMk id="6" creationId="{F3C0EE46-1E2A-092D-3938-E34DF6DD7A47}"/>
          </ac:spMkLst>
        </pc:spChg>
      </pc:sldChg>
      <pc:sldChg chg="addSp delSp modSp add mod">
        <pc:chgData name="Suman, Shashikant SBOBNG-PTIY/TLH" userId="c4bb7731-072b-4e2c-a96e-5815299ba5ac" providerId="ADAL" clId="{C396A255-A937-40FE-99F2-941BEF3AB231}" dt="2023-08-25T19:15:29.210" v="4215" actId="1076"/>
        <pc:sldMkLst>
          <pc:docMk/>
          <pc:sldMk cId="3331349699" sldId="3845"/>
        </pc:sldMkLst>
        <pc:spChg chg="mod">
          <ac:chgData name="Suman, Shashikant SBOBNG-PTIY/TLH" userId="c4bb7731-072b-4e2c-a96e-5815299ba5ac" providerId="ADAL" clId="{C396A255-A937-40FE-99F2-941BEF3AB231}" dt="2023-08-25T11:05:08.557" v="2446" actId="20577"/>
          <ac:spMkLst>
            <pc:docMk/>
            <pc:sldMk cId="3331349699" sldId="3845"/>
            <ac:spMk id="2" creationId="{6BAFC339-8097-CAEC-5C77-A2D96C00C81E}"/>
          </ac:spMkLst>
        </pc:spChg>
        <pc:spChg chg="mod">
          <ac:chgData name="Suman, Shashikant SBOBNG-PTIY/TLH" userId="c4bb7731-072b-4e2c-a96e-5815299ba5ac" providerId="ADAL" clId="{C396A255-A937-40FE-99F2-941BEF3AB231}" dt="2023-08-25T19:08:16.204" v="4063" actId="6549"/>
          <ac:spMkLst>
            <pc:docMk/>
            <pc:sldMk cId="3331349699" sldId="3845"/>
            <ac:spMk id="3" creationId="{391331D2-3077-DD83-2457-FDAB72EAD631}"/>
          </ac:spMkLst>
        </pc:spChg>
        <pc:spChg chg="del">
          <ac:chgData name="Suman, Shashikant SBOBNG-PTIY/TLH" userId="c4bb7731-072b-4e2c-a96e-5815299ba5ac" providerId="ADAL" clId="{C396A255-A937-40FE-99F2-941BEF3AB231}" dt="2023-08-25T19:12:15.678" v="4065" actId="478"/>
          <ac:spMkLst>
            <pc:docMk/>
            <pc:sldMk cId="3331349699" sldId="3845"/>
            <ac:spMk id="4" creationId="{CE27288B-9CDA-E86C-C1C3-41944D37216C}"/>
          </ac:spMkLst>
        </pc:spChg>
        <pc:spChg chg="del">
          <ac:chgData name="Suman, Shashikant SBOBNG-PTIY/TLH" userId="c4bb7731-072b-4e2c-a96e-5815299ba5ac" providerId="ADAL" clId="{C396A255-A937-40FE-99F2-941BEF3AB231}" dt="2023-08-25T19:12:13.390" v="4064" actId="478"/>
          <ac:spMkLst>
            <pc:docMk/>
            <pc:sldMk cId="3331349699" sldId="3845"/>
            <ac:spMk id="5" creationId="{2A7DB737-7260-4B8D-875F-ADF166F3B5AE}"/>
          </ac:spMkLst>
        </pc:spChg>
        <pc:spChg chg="add mod">
          <ac:chgData name="Suman, Shashikant SBOBNG-PTIY/TLH" userId="c4bb7731-072b-4e2c-a96e-5815299ba5ac" providerId="ADAL" clId="{C396A255-A937-40FE-99F2-941BEF3AB231}" dt="2023-08-25T19:12:30.519" v="4067"/>
          <ac:spMkLst>
            <pc:docMk/>
            <pc:sldMk cId="3331349699" sldId="3845"/>
            <ac:spMk id="8" creationId="{BC26F752-5D5C-2C7D-F108-F7D8991B1AAF}"/>
          </ac:spMkLst>
        </pc:spChg>
        <pc:spChg chg="add mod">
          <ac:chgData name="Suman, Shashikant SBOBNG-PTIY/TLH" userId="c4bb7731-072b-4e2c-a96e-5815299ba5ac" providerId="ADAL" clId="{C396A255-A937-40FE-99F2-941BEF3AB231}" dt="2023-08-25T19:12:30.519" v="4067"/>
          <ac:spMkLst>
            <pc:docMk/>
            <pc:sldMk cId="3331349699" sldId="3845"/>
            <ac:spMk id="9" creationId="{45B43328-9083-C748-A7A7-513BB4119957}"/>
          </ac:spMkLst>
        </pc:spChg>
        <pc:grpChg chg="add mod">
          <ac:chgData name="Suman, Shashikant SBOBNG-PTIY/TLH" userId="c4bb7731-072b-4e2c-a96e-5815299ba5ac" providerId="ADAL" clId="{C396A255-A937-40FE-99F2-941BEF3AB231}" dt="2023-08-25T19:12:30.519" v="4067"/>
          <ac:grpSpMkLst>
            <pc:docMk/>
            <pc:sldMk cId="3331349699" sldId="3845"/>
            <ac:grpSpMk id="7" creationId="{D4BA4A35-4784-D652-CA4A-74D153D62A1C}"/>
          </ac:grpSpMkLst>
        </pc:grpChg>
        <pc:graphicFrameChg chg="add mod modGraphic">
          <ac:chgData name="Suman, Shashikant SBOBNG-PTIY/TLH" userId="c4bb7731-072b-4e2c-a96e-5815299ba5ac" providerId="ADAL" clId="{C396A255-A937-40FE-99F2-941BEF3AB231}" dt="2023-08-25T19:15:29.210" v="4215" actId="1076"/>
          <ac:graphicFrameMkLst>
            <pc:docMk/>
            <pc:sldMk cId="3331349699" sldId="3845"/>
            <ac:graphicFrameMk id="10" creationId="{927E8866-A4D8-BBDB-572F-F3C4442EA50B}"/>
          </ac:graphicFrameMkLst>
        </pc:graphicFrameChg>
      </pc:sldChg>
      <pc:sldChg chg="addSp delSp modSp add mod setBg">
        <pc:chgData name="Suman, Shashikant SBOBNG-PTIY/TLH" userId="c4bb7731-072b-4e2c-a96e-5815299ba5ac" providerId="ADAL" clId="{C396A255-A937-40FE-99F2-941BEF3AB231}" dt="2023-08-25T19:33:15.748" v="4606" actId="20577"/>
        <pc:sldMkLst>
          <pc:docMk/>
          <pc:sldMk cId="3526861316" sldId="3846"/>
        </pc:sldMkLst>
        <pc:spChg chg="mod">
          <ac:chgData name="Suman, Shashikant SBOBNG-PTIY/TLH" userId="c4bb7731-072b-4e2c-a96e-5815299ba5ac" providerId="ADAL" clId="{C396A255-A937-40FE-99F2-941BEF3AB231}" dt="2023-08-25T19:32:28.490" v="4522" actId="26606"/>
          <ac:spMkLst>
            <pc:docMk/>
            <pc:sldMk cId="3526861316" sldId="3846"/>
            <ac:spMk id="2" creationId="{6BAFC339-8097-CAEC-5C77-A2D96C00C81E}"/>
          </ac:spMkLst>
        </pc:spChg>
        <pc:spChg chg="mod">
          <ac:chgData name="Suman, Shashikant SBOBNG-PTIY/TLH" userId="c4bb7731-072b-4e2c-a96e-5815299ba5ac" providerId="ADAL" clId="{C396A255-A937-40FE-99F2-941BEF3AB231}" dt="2023-08-25T19:33:15.748" v="4606" actId="20577"/>
          <ac:spMkLst>
            <pc:docMk/>
            <pc:sldMk cId="3526861316" sldId="3846"/>
            <ac:spMk id="3" creationId="{391331D2-3077-DD83-2457-FDAB72EAD631}"/>
          </ac:spMkLst>
        </pc:spChg>
        <pc:spChg chg="del mod">
          <ac:chgData name="Suman, Shashikant SBOBNG-PTIY/TLH" userId="c4bb7731-072b-4e2c-a96e-5815299ba5ac" providerId="ADAL" clId="{C396A255-A937-40FE-99F2-941BEF3AB231}" dt="2023-08-25T19:32:32.851" v="4523" actId="478"/>
          <ac:spMkLst>
            <pc:docMk/>
            <pc:sldMk cId="3526861316" sldId="3846"/>
            <ac:spMk id="4" creationId="{CE27288B-9CDA-E86C-C1C3-41944D37216C}"/>
          </ac:spMkLst>
        </pc:spChg>
        <pc:spChg chg="del mod">
          <ac:chgData name="Suman, Shashikant SBOBNG-PTIY/TLH" userId="c4bb7731-072b-4e2c-a96e-5815299ba5ac" providerId="ADAL" clId="{C396A255-A937-40FE-99F2-941BEF3AB231}" dt="2023-08-25T19:32:34.985" v="4524" actId="478"/>
          <ac:spMkLst>
            <pc:docMk/>
            <pc:sldMk cId="3526861316" sldId="3846"/>
            <ac:spMk id="5" creationId="{2A7DB737-7260-4B8D-875F-ADF166F3B5AE}"/>
          </ac:spMkLst>
        </pc:spChg>
        <pc:spChg chg="mod">
          <ac:chgData name="Suman, Shashikant SBOBNG-PTIY/TLH" userId="c4bb7731-072b-4e2c-a96e-5815299ba5ac" providerId="ADAL" clId="{C396A255-A937-40FE-99F2-941BEF3AB231}" dt="2023-08-25T19:32:28.490" v="4522" actId="26606"/>
          <ac:spMkLst>
            <pc:docMk/>
            <pc:sldMk cId="3526861316" sldId="3846"/>
            <ac:spMk id="6" creationId="{F3C0EE46-1E2A-092D-3938-E34DF6DD7A47}"/>
          </ac:spMkLst>
        </pc:spChg>
        <pc:spChg chg="add">
          <ac:chgData name="Suman, Shashikant SBOBNG-PTIY/TLH" userId="c4bb7731-072b-4e2c-a96e-5815299ba5ac" providerId="ADAL" clId="{C396A255-A937-40FE-99F2-941BEF3AB231}" dt="2023-08-25T19:32:28.490" v="4522" actId="26606"/>
          <ac:spMkLst>
            <pc:docMk/>
            <pc:sldMk cId="3526861316" sldId="3846"/>
            <ac:spMk id="2055" creationId="{2EB492CD-616E-47F8-933B-5E2D952A0593}"/>
          </ac:spMkLst>
        </pc:spChg>
        <pc:spChg chg="add">
          <ac:chgData name="Suman, Shashikant SBOBNG-PTIY/TLH" userId="c4bb7731-072b-4e2c-a96e-5815299ba5ac" providerId="ADAL" clId="{C396A255-A937-40FE-99F2-941BEF3AB231}" dt="2023-08-25T19:32:28.490" v="4522" actId="26606"/>
          <ac:spMkLst>
            <pc:docMk/>
            <pc:sldMk cId="3526861316" sldId="3846"/>
            <ac:spMk id="2057" creationId="{59383CF9-23B5-4335-9B21-1791C4CF1C75}"/>
          </ac:spMkLst>
        </pc:spChg>
        <pc:spChg chg="add">
          <ac:chgData name="Suman, Shashikant SBOBNG-PTIY/TLH" userId="c4bb7731-072b-4e2c-a96e-5815299ba5ac" providerId="ADAL" clId="{C396A255-A937-40FE-99F2-941BEF3AB231}" dt="2023-08-25T19:32:28.490" v="4522" actId="26606"/>
          <ac:spMkLst>
            <pc:docMk/>
            <pc:sldMk cId="3526861316" sldId="3846"/>
            <ac:spMk id="2059" creationId="{0007FE00-9498-4706-B255-6437B0252C02}"/>
          </ac:spMkLst>
        </pc:spChg>
        <pc:picChg chg="add mod ord">
          <ac:chgData name="Suman, Shashikant SBOBNG-PTIY/TLH" userId="c4bb7731-072b-4e2c-a96e-5815299ba5ac" providerId="ADAL" clId="{C396A255-A937-40FE-99F2-941BEF3AB231}" dt="2023-08-25T19:32:28.490" v="4522" actId="26606"/>
          <ac:picMkLst>
            <pc:docMk/>
            <pc:sldMk cId="3526861316" sldId="3846"/>
            <ac:picMk id="2050" creationId="{43ACF3F2-CC56-4AF0-8B35-D80E52922DFC}"/>
          </ac:picMkLst>
        </pc:picChg>
      </pc:sldChg>
      <pc:sldChg chg="addSp delSp modSp new mod modClrScheme chgLayout">
        <pc:chgData name="Suman, Shashikant SBOBNG-PTIY/TLH" userId="c4bb7731-072b-4e2c-a96e-5815299ba5ac" providerId="ADAL" clId="{C396A255-A937-40FE-99F2-941BEF3AB231}" dt="2023-08-25T18:40:52.541" v="2765" actId="26606"/>
        <pc:sldMkLst>
          <pc:docMk/>
          <pc:sldMk cId="1758348180" sldId="3847"/>
        </pc:sldMkLst>
        <pc:spChg chg="mod ord">
          <ac:chgData name="Suman, Shashikant SBOBNG-PTIY/TLH" userId="c4bb7731-072b-4e2c-a96e-5815299ba5ac" providerId="ADAL" clId="{C396A255-A937-40FE-99F2-941BEF3AB231}" dt="2023-08-25T18:40:33.734" v="2764" actId="700"/>
          <ac:spMkLst>
            <pc:docMk/>
            <pc:sldMk cId="1758348180" sldId="3847"/>
            <ac:spMk id="2" creationId="{2D7BF940-8B2F-A8F0-0400-04478FC9F60E}"/>
          </ac:spMkLst>
        </pc:spChg>
        <pc:spChg chg="del mod ord">
          <ac:chgData name="Suman, Shashikant SBOBNG-PTIY/TLH" userId="c4bb7731-072b-4e2c-a96e-5815299ba5ac" providerId="ADAL" clId="{C396A255-A937-40FE-99F2-941BEF3AB231}" dt="2023-08-25T18:40:52.541" v="2765" actId="26606"/>
          <ac:spMkLst>
            <pc:docMk/>
            <pc:sldMk cId="1758348180" sldId="3847"/>
            <ac:spMk id="3" creationId="{9738C6C2-C639-625A-9876-33C87AA30BF0}"/>
          </ac:spMkLst>
        </pc:spChg>
        <pc:spChg chg="del">
          <ac:chgData name="Suman, Shashikant SBOBNG-PTIY/TLH" userId="c4bb7731-072b-4e2c-a96e-5815299ba5ac" providerId="ADAL" clId="{C396A255-A937-40FE-99F2-941BEF3AB231}" dt="2023-08-25T18:40:20.569" v="2762" actId="478"/>
          <ac:spMkLst>
            <pc:docMk/>
            <pc:sldMk cId="1758348180" sldId="3847"/>
            <ac:spMk id="4" creationId="{215A64FC-4A38-6D3E-AF90-AEEFC0C61602}"/>
          </ac:spMkLst>
        </pc:spChg>
        <pc:spChg chg="del">
          <ac:chgData name="Suman, Shashikant SBOBNG-PTIY/TLH" userId="c4bb7731-072b-4e2c-a96e-5815299ba5ac" providerId="ADAL" clId="{C396A255-A937-40FE-99F2-941BEF3AB231}" dt="2023-08-25T18:40:22.637" v="2763" actId="478"/>
          <ac:spMkLst>
            <pc:docMk/>
            <pc:sldMk cId="1758348180" sldId="3847"/>
            <ac:spMk id="5" creationId="{73677F01-E09E-AE6C-AF33-1F38680DAFD7}"/>
          </ac:spMkLst>
        </pc:spChg>
        <pc:spChg chg="mod ord">
          <ac:chgData name="Suman, Shashikant SBOBNG-PTIY/TLH" userId="c4bb7731-072b-4e2c-a96e-5815299ba5ac" providerId="ADAL" clId="{C396A255-A937-40FE-99F2-941BEF3AB231}" dt="2023-08-25T18:40:33.734" v="2764" actId="700"/>
          <ac:spMkLst>
            <pc:docMk/>
            <pc:sldMk cId="1758348180" sldId="3847"/>
            <ac:spMk id="6" creationId="{401CB50C-DD4E-B6EB-4DA9-C0DCC32D0C82}"/>
          </ac:spMkLst>
        </pc:spChg>
        <pc:graphicFrameChg chg="add">
          <ac:chgData name="Suman, Shashikant SBOBNG-PTIY/TLH" userId="c4bb7731-072b-4e2c-a96e-5815299ba5ac" providerId="ADAL" clId="{C396A255-A937-40FE-99F2-941BEF3AB231}" dt="2023-08-25T18:40:52.541" v="2765" actId="26606"/>
          <ac:graphicFrameMkLst>
            <pc:docMk/>
            <pc:sldMk cId="1758348180" sldId="3847"/>
            <ac:graphicFrameMk id="8" creationId="{A2952214-7B02-0551-1B18-8B707D449BD7}"/>
          </ac:graphicFrameMkLst>
        </pc:graphicFrameChg>
      </pc:sldChg>
      <pc:sldChg chg="addSp delSp modSp new mod setBg modClrScheme chgLayout">
        <pc:chgData name="Suman, Shashikant SBOBNG-PTIY/TLH" userId="c4bb7731-072b-4e2c-a96e-5815299ba5ac" providerId="ADAL" clId="{C396A255-A937-40FE-99F2-941BEF3AB231}" dt="2023-08-25T18:43:08.604" v="2778" actId="26606"/>
        <pc:sldMkLst>
          <pc:docMk/>
          <pc:sldMk cId="2977120590" sldId="3848"/>
        </pc:sldMkLst>
        <pc:spChg chg="del">
          <ac:chgData name="Suman, Shashikant SBOBNG-PTIY/TLH" userId="c4bb7731-072b-4e2c-a96e-5815299ba5ac" providerId="ADAL" clId="{C396A255-A937-40FE-99F2-941BEF3AB231}" dt="2023-08-25T18:42:49.795" v="2773" actId="700"/>
          <ac:spMkLst>
            <pc:docMk/>
            <pc:sldMk cId="2977120590" sldId="3848"/>
            <ac:spMk id="2" creationId="{705CECD4-2700-C25E-5C3D-EF00E550CFA1}"/>
          </ac:spMkLst>
        </pc:spChg>
        <pc:spChg chg="del">
          <ac:chgData name="Suman, Shashikant SBOBNG-PTIY/TLH" userId="c4bb7731-072b-4e2c-a96e-5815299ba5ac" providerId="ADAL" clId="{C396A255-A937-40FE-99F2-941BEF3AB231}" dt="2023-08-25T18:42:40.766" v="2770"/>
          <ac:spMkLst>
            <pc:docMk/>
            <pc:sldMk cId="2977120590" sldId="3848"/>
            <ac:spMk id="3" creationId="{614FFFED-3E90-9E15-3464-1735F03CF9F4}"/>
          </ac:spMkLst>
        </pc:spChg>
        <pc:spChg chg="del mod ord">
          <ac:chgData name="Suman, Shashikant SBOBNG-PTIY/TLH" userId="c4bb7731-072b-4e2c-a96e-5815299ba5ac" providerId="ADAL" clId="{C396A255-A937-40FE-99F2-941BEF3AB231}" dt="2023-08-25T18:43:03.531" v="2777" actId="478"/>
          <ac:spMkLst>
            <pc:docMk/>
            <pc:sldMk cId="2977120590" sldId="3848"/>
            <ac:spMk id="4" creationId="{F2EC9D39-2A06-47BD-2C29-AFB406165DAE}"/>
          </ac:spMkLst>
        </pc:spChg>
        <pc:spChg chg="del mod ord">
          <ac:chgData name="Suman, Shashikant SBOBNG-PTIY/TLH" userId="c4bb7731-072b-4e2c-a96e-5815299ba5ac" providerId="ADAL" clId="{C396A255-A937-40FE-99F2-941BEF3AB231}" dt="2023-08-25T18:43:00.376" v="2776" actId="478"/>
          <ac:spMkLst>
            <pc:docMk/>
            <pc:sldMk cId="2977120590" sldId="3848"/>
            <ac:spMk id="5" creationId="{32B67FA9-C809-C880-6A1E-9D40ABCAE6CA}"/>
          </ac:spMkLst>
        </pc:spChg>
        <pc:spChg chg="mod ord">
          <ac:chgData name="Suman, Shashikant SBOBNG-PTIY/TLH" userId="c4bb7731-072b-4e2c-a96e-5815299ba5ac" providerId="ADAL" clId="{C396A255-A937-40FE-99F2-941BEF3AB231}" dt="2023-08-25T18:43:08.604" v="2778" actId="26606"/>
          <ac:spMkLst>
            <pc:docMk/>
            <pc:sldMk cId="2977120590" sldId="3848"/>
            <ac:spMk id="6" creationId="{B47579D8-8B8F-4B00-1AB8-E09C1E478E63}"/>
          </ac:spMkLst>
        </pc:spChg>
        <pc:spChg chg="add">
          <ac:chgData name="Suman, Shashikant SBOBNG-PTIY/TLH" userId="c4bb7731-072b-4e2c-a96e-5815299ba5ac" providerId="ADAL" clId="{C396A255-A937-40FE-99F2-941BEF3AB231}" dt="2023-08-25T18:43:08.604" v="2778" actId="26606"/>
          <ac:spMkLst>
            <pc:docMk/>
            <pc:sldMk cId="2977120590" sldId="3848"/>
            <ac:spMk id="13" creationId="{8ECBFEF8-9038-4E5E-A5F1-E4DC2303553E}"/>
          </ac:spMkLst>
        </pc:spChg>
        <pc:spChg chg="add">
          <ac:chgData name="Suman, Shashikant SBOBNG-PTIY/TLH" userId="c4bb7731-072b-4e2c-a96e-5815299ba5ac" providerId="ADAL" clId="{C396A255-A937-40FE-99F2-941BEF3AB231}" dt="2023-08-25T18:43:08.604" v="2778" actId="26606"/>
          <ac:spMkLst>
            <pc:docMk/>
            <pc:sldMk cId="2977120590" sldId="3848"/>
            <ac:spMk id="15" creationId="{F37E8EB2-7BE0-4F3D-921C-F4E9C2C14929}"/>
          </ac:spMkLst>
        </pc:spChg>
        <pc:spChg chg="add">
          <ac:chgData name="Suman, Shashikant SBOBNG-PTIY/TLH" userId="c4bb7731-072b-4e2c-a96e-5815299ba5ac" providerId="ADAL" clId="{C396A255-A937-40FE-99F2-941BEF3AB231}" dt="2023-08-25T18:43:08.604" v="2778" actId="26606"/>
          <ac:spMkLst>
            <pc:docMk/>
            <pc:sldMk cId="2977120590" sldId="3848"/>
            <ac:spMk id="17" creationId="{E77AE46B-A945-4A7E-9911-903176079DD0}"/>
          </ac:spMkLst>
        </pc:spChg>
        <pc:picChg chg="add mod ord">
          <ac:chgData name="Suman, Shashikant SBOBNG-PTIY/TLH" userId="c4bb7731-072b-4e2c-a96e-5815299ba5ac" providerId="ADAL" clId="{C396A255-A937-40FE-99F2-941BEF3AB231}" dt="2023-08-25T18:43:08.604" v="2778" actId="26606"/>
          <ac:picMkLst>
            <pc:docMk/>
            <pc:sldMk cId="2977120590" sldId="3848"/>
            <ac:picMk id="8" creationId="{F95F2355-3B26-0ED8-6C80-E579BD223B50}"/>
          </ac:picMkLst>
        </pc:picChg>
      </pc:sldChg>
      <pc:sldChg chg="addSp modSp new mod setBg">
        <pc:chgData name="Suman, Shashikant SBOBNG-PTIY/TLH" userId="c4bb7731-072b-4e2c-a96e-5815299ba5ac" providerId="ADAL" clId="{C396A255-A937-40FE-99F2-941BEF3AB231}" dt="2023-08-25T18:43:43.181" v="2783" actId="26606"/>
        <pc:sldMkLst>
          <pc:docMk/>
          <pc:sldMk cId="2014304283" sldId="3849"/>
        </pc:sldMkLst>
        <pc:spChg chg="mod">
          <ac:chgData name="Suman, Shashikant SBOBNG-PTIY/TLH" userId="c4bb7731-072b-4e2c-a96e-5815299ba5ac" providerId="ADAL" clId="{C396A255-A937-40FE-99F2-941BEF3AB231}" dt="2023-08-25T18:43:43.181" v="2783" actId="26606"/>
          <ac:spMkLst>
            <pc:docMk/>
            <pc:sldMk cId="2014304283" sldId="3849"/>
            <ac:spMk id="2" creationId="{8BF266EA-3F53-566D-836F-4D30FD31DF12}"/>
          </ac:spMkLst>
        </pc:spChg>
        <pc:spChg chg="mod">
          <ac:chgData name="Suman, Shashikant SBOBNG-PTIY/TLH" userId="c4bb7731-072b-4e2c-a96e-5815299ba5ac" providerId="ADAL" clId="{C396A255-A937-40FE-99F2-941BEF3AB231}" dt="2023-08-25T18:43:43.181" v="2783" actId="26606"/>
          <ac:spMkLst>
            <pc:docMk/>
            <pc:sldMk cId="2014304283" sldId="3849"/>
            <ac:spMk id="3" creationId="{AEB0BC23-07F5-CA6F-F3B8-24AC72FFE64D}"/>
          </ac:spMkLst>
        </pc:spChg>
        <pc:spChg chg="mod">
          <ac:chgData name="Suman, Shashikant SBOBNG-PTIY/TLH" userId="c4bb7731-072b-4e2c-a96e-5815299ba5ac" providerId="ADAL" clId="{C396A255-A937-40FE-99F2-941BEF3AB231}" dt="2023-08-25T18:43:43.181" v="2783" actId="26606"/>
          <ac:spMkLst>
            <pc:docMk/>
            <pc:sldMk cId="2014304283" sldId="3849"/>
            <ac:spMk id="4" creationId="{7962225D-FEA6-5060-1209-3F18C08F8CBD}"/>
          </ac:spMkLst>
        </pc:spChg>
        <pc:spChg chg="add">
          <ac:chgData name="Suman, Shashikant SBOBNG-PTIY/TLH" userId="c4bb7731-072b-4e2c-a96e-5815299ba5ac" providerId="ADAL" clId="{C396A255-A937-40FE-99F2-941BEF3AB231}" dt="2023-08-25T18:43:43.181" v="2783" actId="26606"/>
          <ac:spMkLst>
            <pc:docMk/>
            <pc:sldMk cId="2014304283" sldId="3849"/>
            <ac:spMk id="11" creationId="{8ECBFEF8-9038-4E5E-A5F1-E4DC2303553E}"/>
          </ac:spMkLst>
        </pc:spChg>
        <pc:spChg chg="add">
          <ac:chgData name="Suman, Shashikant SBOBNG-PTIY/TLH" userId="c4bb7731-072b-4e2c-a96e-5815299ba5ac" providerId="ADAL" clId="{C396A255-A937-40FE-99F2-941BEF3AB231}" dt="2023-08-25T18:43:43.181" v="2783" actId="26606"/>
          <ac:spMkLst>
            <pc:docMk/>
            <pc:sldMk cId="2014304283" sldId="3849"/>
            <ac:spMk id="13" creationId="{F37E8EB2-7BE0-4F3D-921C-F4E9C2C14929}"/>
          </ac:spMkLst>
        </pc:spChg>
        <pc:spChg chg="add">
          <ac:chgData name="Suman, Shashikant SBOBNG-PTIY/TLH" userId="c4bb7731-072b-4e2c-a96e-5815299ba5ac" providerId="ADAL" clId="{C396A255-A937-40FE-99F2-941BEF3AB231}" dt="2023-08-25T18:43:43.181" v="2783" actId="26606"/>
          <ac:spMkLst>
            <pc:docMk/>
            <pc:sldMk cId="2014304283" sldId="3849"/>
            <ac:spMk id="15" creationId="{E77AE46B-A945-4A7E-9911-903176079DD0}"/>
          </ac:spMkLst>
        </pc:spChg>
        <pc:picChg chg="add mod ord">
          <ac:chgData name="Suman, Shashikant SBOBNG-PTIY/TLH" userId="c4bb7731-072b-4e2c-a96e-5815299ba5ac" providerId="ADAL" clId="{C396A255-A937-40FE-99F2-941BEF3AB231}" dt="2023-08-25T18:43:43.181" v="2783" actId="26606"/>
          <ac:picMkLst>
            <pc:docMk/>
            <pc:sldMk cId="2014304283" sldId="3849"/>
            <ac:picMk id="6" creationId="{89479C7F-4074-D124-102D-936164009BBF}"/>
          </ac:picMkLst>
        </pc:picChg>
      </pc:sldChg>
      <pc:sldChg chg="addSp delSp modSp new mod setBg modClrScheme chgLayout">
        <pc:chgData name="Suman, Shashikant SBOBNG-PTIY/TLH" userId="c4bb7731-072b-4e2c-a96e-5815299ba5ac" providerId="ADAL" clId="{C396A255-A937-40FE-99F2-941BEF3AB231}" dt="2023-08-25T19:05:22.589" v="4051" actId="1076"/>
        <pc:sldMkLst>
          <pc:docMk/>
          <pc:sldMk cId="1062892790" sldId="3850"/>
        </pc:sldMkLst>
        <pc:spChg chg="del mod ord">
          <ac:chgData name="Suman, Shashikant SBOBNG-PTIY/TLH" userId="c4bb7731-072b-4e2c-a96e-5815299ba5ac" providerId="ADAL" clId="{C396A255-A937-40FE-99F2-941BEF3AB231}" dt="2023-08-25T19:00:53.071" v="3887" actId="700"/>
          <ac:spMkLst>
            <pc:docMk/>
            <pc:sldMk cId="1062892790" sldId="3850"/>
            <ac:spMk id="2" creationId="{297406BC-A938-CE26-5AEE-F7EA282DD4E2}"/>
          </ac:spMkLst>
        </pc:spChg>
        <pc:spChg chg="del mod ord">
          <ac:chgData name="Suman, Shashikant SBOBNG-PTIY/TLH" userId="c4bb7731-072b-4e2c-a96e-5815299ba5ac" providerId="ADAL" clId="{C396A255-A937-40FE-99F2-941BEF3AB231}" dt="2023-08-25T19:00:53.071" v="3887" actId="700"/>
          <ac:spMkLst>
            <pc:docMk/>
            <pc:sldMk cId="1062892790" sldId="3850"/>
            <ac:spMk id="3" creationId="{01798AA3-6A99-4742-4CBB-B7882EFC9A3A}"/>
          </ac:spMkLst>
        </pc:spChg>
        <pc:spChg chg="del mod ord">
          <ac:chgData name="Suman, Shashikant SBOBNG-PTIY/TLH" userId="c4bb7731-072b-4e2c-a96e-5815299ba5ac" providerId="ADAL" clId="{C396A255-A937-40FE-99F2-941BEF3AB231}" dt="2023-08-25T19:00:53.071" v="3887" actId="700"/>
          <ac:spMkLst>
            <pc:docMk/>
            <pc:sldMk cId="1062892790" sldId="3850"/>
            <ac:spMk id="4" creationId="{6327DCEE-37AC-3911-3279-071A02DD29C1}"/>
          </ac:spMkLst>
        </pc:spChg>
        <pc:spChg chg="del mod ord">
          <ac:chgData name="Suman, Shashikant SBOBNG-PTIY/TLH" userId="c4bb7731-072b-4e2c-a96e-5815299ba5ac" providerId="ADAL" clId="{C396A255-A937-40FE-99F2-941BEF3AB231}" dt="2023-08-25T19:02:10.720" v="4040" actId="478"/>
          <ac:spMkLst>
            <pc:docMk/>
            <pc:sldMk cId="1062892790" sldId="3850"/>
            <ac:spMk id="5" creationId="{E84EE2C6-814E-9BDB-2683-F255B6AE7C4C}"/>
          </ac:spMkLst>
        </pc:spChg>
        <pc:spChg chg="del mod ord">
          <ac:chgData name="Suman, Shashikant SBOBNG-PTIY/TLH" userId="c4bb7731-072b-4e2c-a96e-5815299ba5ac" providerId="ADAL" clId="{C396A255-A937-40FE-99F2-941BEF3AB231}" dt="2023-08-25T19:02:12.807" v="4041" actId="478"/>
          <ac:spMkLst>
            <pc:docMk/>
            <pc:sldMk cId="1062892790" sldId="3850"/>
            <ac:spMk id="6" creationId="{5CC62739-3F3B-8E6B-A3C9-7B6387160119}"/>
          </ac:spMkLst>
        </pc:spChg>
        <pc:spChg chg="mod ord">
          <ac:chgData name="Suman, Shashikant SBOBNG-PTIY/TLH" userId="c4bb7731-072b-4e2c-a96e-5815299ba5ac" providerId="ADAL" clId="{C396A255-A937-40FE-99F2-941BEF3AB231}" dt="2023-08-25T19:05:01.248" v="4047" actId="26606"/>
          <ac:spMkLst>
            <pc:docMk/>
            <pc:sldMk cId="1062892790" sldId="3850"/>
            <ac:spMk id="7" creationId="{3EBB75FD-22E2-2ACB-4F63-BEE0C135FAD9}"/>
          </ac:spMkLst>
        </pc:spChg>
        <pc:spChg chg="add mod ord">
          <ac:chgData name="Suman, Shashikant SBOBNG-PTIY/TLH" userId="c4bb7731-072b-4e2c-a96e-5815299ba5ac" providerId="ADAL" clId="{C396A255-A937-40FE-99F2-941BEF3AB231}" dt="2023-08-25T19:05:01.248" v="4047" actId="26606"/>
          <ac:spMkLst>
            <pc:docMk/>
            <pc:sldMk cId="1062892790" sldId="3850"/>
            <ac:spMk id="8" creationId="{8B11BC29-6E93-960B-133E-BB7025D471DC}"/>
          </ac:spMkLst>
        </pc:spChg>
        <pc:spChg chg="add mod ord">
          <ac:chgData name="Suman, Shashikant SBOBNG-PTIY/TLH" userId="c4bb7731-072b-4e2c-a96e-5815299ba5ac" providerId="ADAL" clId="{C396A255-A937-40FE-99F2-941BEF3AB231}" dt="2023-08-25T19:05:01.248" v="4047" actId="26606"/>
          <ac:spMkLst>
            <pc:docMk/>
            <pc:sldMk cId="1062892790" sldId="3850"/>
            <ac:spMk id="9" creationId="{F8F48FCE-921C-B71F-737E-487FE3645C86}"/>
          </ac:spMkLst>
        </pc:spChg>
        <pc:spChg chg="add del mod ord">
          <ac:chgData name="Suman, Shashikant SBOBNG-PTIY/TLH" userId="c4bb7731-072b-4e2c-a96e-5815299ba5ac" providerId="ADAL" clId="{C396A255-A937-40FE-99F2-941BEF3AB231}" dt="2023-08-25T19:04:37.194" v="4045"/>
          <ac:spMkLst>
            <pc:docMk/>
            <pc:sldMk cId="1062892790" sldId="3850"/>
            <ac:spMk id="10" creationId="{88CFE211-7D31-A309-CB79-2E885E9850D1}"/>
          </ac:spMkLst>
        </pc:spChg>
        <pc:spChg chg="add">
          <ac:chgData name="Suman, Shashikant SBOBNG-PTIY/TLH" userId="c4bb7731-072b-4e2c-a96e-5815299ba5ac" providerId="ADAL" clId="{C396A255-A937-40FE-99F2-941BEF3AB231}" dt="2023-08-25T19:05:01.248" v="4047" actId="26606"/>
          <ac:spMkLst>
            <pc:docMk/>
            <pc:sldMk cId="1062892790" sldId="3850"/>
            <ac:spMk id="1031" creationId="{23DA7759-3209-4FE2-96D1-4EEDD81E9EA0}"/>
          </ac:spMkLst>
        </pc:spChg>
        <pc:spChg chg="add">
          <ac:chgData name="Suman, Shashikant SBOBNG-PTIY/TLH" userId="c4bb7731-072b-4e2c-a96e-5815299ba5ac" providerId="ADAL" clId="{C396A255-A937-40FE-99F2-941BEF3AB231}" dt="2023-08-25T19:05:01.248" v="4047" actId="26606"/>
          <ac:spMkLst>
            <pc:docMk/>
            <pc:sldMk cId="1062892790" sldId="3850"/>
            <ac:spMk id="1033" creationId="{41460DAD-8769-4C9F-9C8C-BB0443909D76}"/>
          </ac:spMkLst>
        </pc:spChg>
        <pc:spChg chg="add">
          <ac:chgData name="Suman, Shashikant SBOBNG-PTIY/TLH" userId="c4bb7731-072b-4e2c-a96e-5815299ba5ac" providerId="ADAL" clId="{C396A255-A937-40FE-99F2-941BEF3AB231}" dt="2023-08-25T19:05:01.248" v="4047" actId="26606"/>
          <ac:spMkLst>
            <pc:docMk/>
            <pc:sldMk cId="1062892790" sldId="3850"/>
            <ac:spMk id="1035" creationId="{1CD81A2A-6ED4-4EF4-A14C-912D31E14800}"/>
          </ac:spMkLst>
        </pc:spChg>
        <pc:spChg chg="add">
          <ac:chgData name="Suman, Shashikant SBOBNG-PTIY/TLH" userId="c4bb7731-072b-4e2c-a96e-5815299ba5ac" providerId="ADAL" clId="{C396A255-A937-40FE-99F2-941BEF3AB231}" dt="2023-08-25T19:05:01.248" v="4047" actId="26606"/>
          <ac:spMkLst>
            <pc:docMk/>
            <pc:sldMk cId="1062892790" sldId="3850"/>
            <ac:spMk id="1037" creationId="{1661932C-CA15-4E17-B115-FAE7CBEE4789}"/>
          </ac:spMkLst>
        </pc:spChg>
        <pc:spChg chg="add">
          <ac:chgData name="Suman, Shashikant SBOBNG-PTIY/TLH" userId="c4bb7731-072b-4e2c-a96e-5815299ba5ac" providerId="ADAL" clId="{C396A255-A937-40FE-99F2-941BEF3AB231}" dt="2023-08-25T19:05:01.248" v="4047" actId="26606"/>
          <ac:spMkLst>
            <pc:docMk/>
            <pc:sldMk cId="1062892790" sldId="3850"/>
            <ac:spMk id="1039" creationId="{8590ADD5-9383-4D3D-9047-3DA2593CCB5D}"/>
          </ac:spMkLst>
        </pc:spChg>
        <pc:spChg chg="add">
          <ac:chgData name="Suman, Shashikant SBOBNG-PTIY/TLH" userId="c4bb7731-072b-4e2c-a96e-5815299ba5ac" providerId="ADAL" clId="{C396A255-A937-40FE-99F2-941BEF3AB231}" dt="2023-08-25T19:05:01.248" v="4047" actId="26606"/>
          <ac:spMkLst>
            <pc:docMk/>
            <pc:sldMk cId="1062892790" sldId="3850"/>
            <ac:spMk id="1041" creationId="{DABE3E45-88CF-45D8-8D40-C773324D93F6}"/>
          </ac:spMkLst>
        </pc:spChg>
        <pc:spChg chg="add">
          <ac:chgData name="Suman, Shashikant SBOBNG-PTIY/TLH" userId="c4bb7731-072b-4e2c-a96e-5815299ba5ac" providerId="ADAL" clId="{C396A255-A937-40FE-99F2-941BEF3AB231}" dt="2023-08-25T19:05:01.248" v="4047" actId="26606"/>
          <ac:spMkLst>
            <pc:docMk/>
            <pc:sldMk cId="1062892790" sldId="3850"/>
            <ac:spMk id="1045" creationId="{B91ECDA9-56DC-4270-8F33-01C5637B8CEB}"/>
          </ac:spMkLst>
        </pc:spChg>
        <pc:spChg chg="add">
          <ac:chgData name="Suman, Shashikant SBOBNG-PTIY/TLH" userId="c4bb7731-072b-4e2c-a96e-5815299ba5ac" providerId="ADAL" clId="{C396A255-A937-40FE-99F2-941BEF3AB231}" dt="2023-08-25T19:05:01.248" v="4047" actId="26606"/>
          <ac:spMkLst>
            <pc:docMk/>
            <pc:sldMk cId="1062892790" sldId="3850"/>
            <ac:spMk id="1047" creationId="{75F47824-961D-465D-84F9-EAE11BC6173B}"/>
          </ac:spMkLst>
        </pc:spChg>
        <pc:spChg chg="add">
          <ac:chgData name="Suman, Shashikant SBOBNG-PTIY/TLH" userId="c4bb7731-072b-4e2c-a96e-5815299ba5ac" providerId="ADAL" clId="{C396A255-A937-40FE-99F2-941BEF3AB231}" dt="2023-08-25T19:05:01.248" v="4047" actId="26606"/>
          <ac:spMkLst>
            <pc:docMk/>
            <pc:sldMk cId="1062892790" sldId="3850"/>
            <ac:spMk id="1049" creationId="{FEC9DA3E-C1D7-472D-B7C0-F71AE41FBA23}"/>
          </ac:spMkLst>
        </pc:spChg>
        <pc:picChg chg="add mod">
          <ac:chgData name="Suman, Shashikant SBOBNG-PTIY/TLH" userId="c4bb7731-072b-4e2c-a96e-5815299ba5ac" providerId="ADAL" clId="{C396A255-A937-40FE-99F2-941BEF3AB231}" dt="2023-08-25T19:05:22.589" v="4051" actId="1076"/>
          <ac:picMkLst>
            <pc:docMk/>
            <pc:sldMk cId="1062892790" sldId="3850"/>
            <ac:picMk id="1026" creationId="{AAAF3F4D-7B0B-F805-55FE-0BA5C37CF167}"/>
          </ac:picMkLst>
        </pc:picChg>
        <pc:cxnChg chg="add">
          <ac:chgData name="Suman, Shashikant SBOBNG-PTIY/TLH" userId="c4bb7731-072b-4e2c-a96e-5815299ba5ac" providerId="ADAL" clId="{C396A255-A937-40FE-99F2-941BEF3AB231}" dt="2023-08-25T19:05:01.248" v="4047" actId="26606"/>
          <ac:cxnSpMkLst>
            <pc:docMk/>
            <pc:sldMk cId="1062892790" sldId="3850"/>
            <ac:cxnSpMk id="1043" creationId="{49CD1692-827B-4C8D-B4A1-134FD04CF45C}"/>
          </ac:cxnSpMkLst>
        </pc:cxnChg>
      </pc:sldChg>
      <pc:sldChg chg="addSp delSp modSp new mod setBg modClrScheme chgLayout">
        <pc:chgData name="Suman, Shashikant SBOBNG-PTIY/TLH" userId="c4bb7731-072b-4e2c-a96e-5815299ba5ac" providerId="ADAL" clId="{C396A255-A937-40FE-99F2-941BEF3AB231}" dt="2023-08-25T19:34:38.928" v="4611" actId="26606"/>
        <pc:sldMkLst>
          <pc:docMk/>
          <pc:sldMk cId="129515007" sldId="3851"/>
        </pc:sldMkLst>
        <pc:spChg chg="del mod ord">
          <ac:chgData name="Suman, Shashikant SBOBNG-PTIY/TLH" userId="c4bb7731-072b-4e2c-a96e-5815299ba5ac" providerId="ADAL" clId="{C396A255-A937-40FE-99F2-941BEF3AB231}" dt="2023-08-25T19:34:15.751" v="4608" actId="700"/>
          <ac:spMkLst>
            <pc:docMk/>
            <pc:sldMk cId="129515007" sldId="3851"/>
            <ac:spMk id="2" creationId="{6D20FE94-F7ED-1A35-CE2A-111330017FE9}"/>
          </ac:spMkLst>
        </pc:spChg>
        <pc:spChg chg="del">
          <ac:chgData name="Suman, Shashikant SBOBNG-PTIY/TLH" userId="c4bb7731-072b-4e2c-a96e-5815299ba5ac" providerId="ADAL" clId="{C396A255-A937-40FE-99F2-941BEF3AB231}" dt="2023-08-25T19:34:15.751" v="4608" actId="700"/>
          <ac:spMkLst>
            <pc:docMk/>
            <pc:sldMk cId="129515007" sldId="3851"/>
            <ac:spMk id="3" creationId="{C509BE07-9920-767A-20AD-A8070F294BBC}"/>
          </ac:spMkLst>
        </pc:spChg>
        <pc:spChg chg="mod ord">
          <ac:chgData name="Suman, Shashikant SBOBNG-PTIY/TLH" userId="c4bb7731-072b-4e2c-a96e-5815299ba5ac" providerId="ADAL" clId="{C396A255-A937-40FE-99F2-941BEF3AB231}" dt="2023-08-25T19:34:38.928" v="4611" actId="26606"/>
          <ac:spMkLst>
            <pc:docMk/>
            <pc:sldMk cId="129515007" sldId="3851"/>
            <ac:spMk id="4" creationId="{E778E10D-B96F-6C3D-D6C3-1026584B8369}"/>
          </ac:spMkLst>
        </pc:spChg>
        <pc:spChg chg="mod ord">
          <ac:chgData name="Suman, Shashikant SBOBNG-PTIY/TLH" userId="c4bb7731-072b-4e2c-a96e-5815299ba5ac" providerId="ADAL" clId="{C396A255-A937-40FE-99F2-941BEF3AB231}" dt="2023-08-25T19:34:38.928" v="4611" actId="26606"/>
          <ac:spMkLst>
            <pc:docMk/>
            <pc:sldMk cId="129515007" sldId="3851"/>
            <ac:spMk id="5" creationId="{7EB4D5C0-D031-B4FE-8704-B56F3863F6AD}"/>
          </ac:spMkLst>
        </pc:spChg>
        <pc:spChg chg="mod ord">
          <ac:chgData name="Suman, Shashikant SBOBNG-PTIY/TLH" userId="c4bb7731-072b-4e2c-a96e-5815299ba5ac" providerId="ADAL" clId="{C396A255-A937-40FE-99F2-941BEF3AB231}" dt="2023-08-25T19:34:38.928" v="4611" actId="26606"/>
          <ac:spMkLst>
            <pc:docMk/>
            <pc:sldMk cId="129515007" sldId="3851"/>
            <ac:spMk id="6" creationId="{8B6F72A6-1D0A-4127-406E-8A1FBA69C51F}"/>
          </ac:spMkLst>
        </pc:spChg>
        <pc:spChg chg="add del mod ord">
          <ac:chgData name="Suman, Shashikant SBOBNG-PTIY/TLH" userId="c4bb7731-072b-4e2c-a96e-5815299ba5ac" providerId="ADAL" clId="{C396A255-A937-40FE-99F2-941BEF3AB231}" dt="2023-08-25T19:34:30.048" v="4610" actId="700"/>
          <ac:spMkLst>
            <pc:docMk/>
            <pc:sldMk cId="129515007" sldId="3851"/>
            <ac:spMk id="7" creationId="{B9FC8381-4C6A-9FF5-5D70-89B043905E05}"/>
          </ac:spMkLst>
        </pc:spChg>
        <pc:spChg chg="add">
          <ac:chgData name="Suman, Shashikant SBOBNG-PTIY/TLH" userId="c4bb7731-072b-4e2c-a96e-5815299ba5ac" providerId="ADAL" clId="{C396A255-A937-40FE-99F2-941BEF3AB231}" dt="2023-08-25T19:34:38.928" v="4611" actId="26606"/>
          <ac:spMkLst>
            <pc:docMk/>
            <pc:sldMk cId="129515007" sldId="3851"/>
            <ac:spMk id="3079" creationId="{8ECBFEF8-9038-4E5E-A5F1-E4DC2303553E}"/>
          </ac:spMkLst>
        </pc:spChg>
        <pc:spChg chg="add">
          <ac:chgData name="Suman, Shashikant SBOBNG-PTIY/TLH" userId="c4bb7731-072b-4e2c-a96e-5815299ba5ac" providerId="ADAL" clId="{C396A255-A937-40FE-99F2-941BEF3AB231}" dt="2023-08-25T19:34:38.928" v="4611" actId="26606"/>
          <ac:spMkLst>
            <pc:docMk/>
            <pc:sldMk cId="129515007" sldId="3851"/>
            <ac:spMk id="3081" creationId="{F37E8EB2-7BE0-4F3D-921C-F4E9C2C14929}"/>
          </ac:spMkLst>
        </pc:spChg>
        <pc:spChg chg="add">
          <ac:chgData name="Suman, Shashikant SBOBNG-PTIY/TLH" userId="c4bb7731-072b-4e2c-a96e-5815299ba5ac" providerId="ADAL" clId="{C396A255-A937-40FE-99F2-941BEF3AB231}" dt="2023-08-25T19:34:38.928" v="4611" actId="26606"/>
          <ac:spMkLst>
            <pc:docMk/>
            <pc:sldMk cId="129515007" sldId="3851"/>
            <ac:spMk id="3083" creationId="{E77AE46B-A945-4A7E-9911-903176079DD0}"/>
          </ac:spMkLst>
        </pc:spChg>
        <pc:picChg chg="add mod ord">
          <ac:chgData name="Suman, Shashikant SBOBNG-PTIY/TLH" userId="c4bb7731-072b-4e2c-a96e-5815299ba5ac" providerId="ADAL" clId="{C396A255-A937-40FE-99F2-941BEF3AB231}" dt="2023-08-25T19:34:38.928" v="4611" actId="26606"/>
          <ac:picMkLst>
            <pc:docMk/>
            <pc:sldMk cId="129515007" sldId="3851"/>
            <ac:picMk id="3074" creationId="{60698355-840F-B195-3C5D-82AD04F25D46}"/>
          </ac:picMkLst>
        </pc:picChg>
      </pc:sldChg>
      <pc:sldChg chg="addSp delSp modSp new mod setBg">
        <pc:chgData name="Suman, Shashikant SBOBNG-PTIY/TLH" userId="c4bb7731-072b-4e2c-a96e-5815299ba5ac" providerId="ADAL" clId="{C396A255-A937-40FE-99F2-941BEF3AB231}" dt="2023-08-25T19:41:36.412" v="4630" actId="26606"/>
        <pc:sldMkLst>
          <pc:docMk/>
          <pc:sldMk cId="3066795242" sldId="3852"/>
        </pc:sldMkLst>
        <pc:spChg chg="del mod">
          <ac:chgData name="Suman, Shashikant SBOBNG-PTIY/TLH" userId="c4bb7731-072b-4e2c-a96e-5815299ba5ac" providerId="ADAL" clId="{C396A255-A937-40FE-99F2-941BEF3AB231}" dt="2023-08-25T19:41:15.292" v="4629" actId="478"/>
          <ac:spMkLst>
            <pc:docMk/>
            <pc:sldMk cId="3066795242" sldId="3852"/>
            <ac:spMk id="2" creationId="{098FC498-1BF7-D1A7-FEF8-EE2EF5BC08AB}"/>
          </ac:spMkLst>
        </pc:spChg>
        <pc:spChg chg="del mod">
          <ac:chgData name="Suman, Shashikant SBOBNG-PTIY/TLH" userId="c4bb7731-072b-4e2c-a96e-5815299ba5ac" providerId="ADAL" clId="{C396A255-A937-40FE-99F2-941BEF3AB231}" dt="2023-08-25T19:41:13.050" v="4628" actId="478"/>
          <ac:spMkLst>
            <pc:docMk/>
            <pc:sldMk cId="3066795242" sldId="3852"/>
            <ac:spMk id="3" creationId="{3EFAB42B-BB4E-CD23-FFFC-B4CB6D2095BE}"/>
          </ac:spMkLst>
        </pc:spChg>
        <pc:spChg chg="mod ord">
          <ac:chgData name="Suman, Shashikant SBOBNG-PTIY/TLH" userId="c4bb7731-072b-4e2c-a96e-5815299ba5ac" providerId="ADAL" clId="{C396A255-A937-40FE-99F2-941BEF3AB231}" dt="2023-08-25T19:41:36.412" v="4630" actId="26606"/>
          <ac:spMkLst>
            <pc:docMk/>
            <pc:sldMk cId="3066795242" sldId="3852"/>
            <ac:spMk id="4" creationId="{EF1F723F-FCE4-97C9-770C-89C3653049CB}"/>
          </ac:spMkLst>
        </pc:spChg>
        <pc:spChg chg="add">
          <ac:chgData name="Suman, Shashikant SBOBNG-PTIY/TLH" userId="c4bb7731-072b-4e2c-a96e-5815299ba5ac" providerId="ADAL" clId="{C396A255-A937-40FE-99F2-941BEF3AB231}" dt="2023-08-25T19:41:36.412" v="4630" actId="26606"/>
          <ac:spMkLst>
            <pc:docMk/>
            <pc:sldMk cId="3066795242" sldId="3852"/>
            <ac:spMk id="8" creationId="{8ECBFEF8-9038-4E5E-A5F1-E4DC2303553E}"/>
          </ac:spMkLst>
        </pc:spChg>
        <pc:spChg chg="add">
          <ac:chgData name="Suman, Shashikant SBOBNG-PTIY/TLH" userId="c4bb7731-072b-4e2c-a96e-5815299ba5ac" providerId="ADAL" clId="{C396A255-A937-40FE-99F2-941BEF3AB231}" dt="2023-08-25T19:41:36.412" v="4630" actId="26606"/>
          <ac:spMkLst>
            <pc:docMk/>
            <pc:sldMk cId="3066795242" sldId="3852"/>
            <ac:spMk id="9" creationId="{F37E8EB2-7BE0-4F3D-921C-F4E9C2C14929}"/>
          </ac:spMkLst>
        </pc:spChg>
        <pc:spChg chg="add">
          <ac:chgData name="Suman, Shashikant SBOBNG-PTIY/TLH" userId="c4bb7731-072b-4e2c-a96e-5815299ba5ac" providerId="ADAL" clId="{C396A255-A937-40FE-99F2-941BEF3AB231}" dt="2023-08-25T19:41:36.412" v="4630" actId="26606"/>
          <ac:spMkLst>
            <pc:docMk/>
            <pc:sldMk cId="3066795242" sldId="3852"/>
            <ac:spMk id="10" creationId="{E77AE46B-A945-4A7E-9911-903176079DD0}"/>
          </ac:spMkLst>
        </pc:spChg>
        <pc:spChg chg="add del">
          <ac:chgData name="Suman, Shashikant SBOBNG-PTIY/TLH" userId="c4bb7731-072b-4e2c-a96e-5815299ba5ac" providerId="ADAL" clId="{C396A255-A937-40FE-99F2-941BEF3AB231}" dt="2023-08-25T19:40:48.759" v="4622" actId="26606"/>
          <ac:spMkLst>
            <pc:docMk/>
            <pc:sldMk cId="3066795242" sldId="3852"/>
            <ac:spMk id="11" creationId="{8ECBFEF8-9038-4E5E-A5F1-E4DC2303553E}"/>
          </ac:spMkLst>
        </pc:spChg>
        <pc:spChg chg="add del">
          <ac:chgData name="Suman, Shashikant SBOBNG-PTIY/TLH" userId="c4bb7731-072b-4e2c-a96e-5815299ba5ac" providerId="ADAL" clId="{C396A255-A937-40FE-99F2-941BEF3AB231}" dt="2023-08-25T19:40:48.759" v="4622" actId="26606"/>
          <ac:spMkLst>
            <pc:docMk/>
            <pc:sldMk cId="3066795242" sldId="3852"/>
            <ac:spMk id="13" creationId="{F37E8EB2-7BE0-4F3D-921C-F4E9C2C14929}"/>
          </ac:spMkLst>
        </pc:spChg>
        <pc:spChg chg="add del">
          <ac:chgData name="Suman, Shashikant SBOBNG-PTIY/TLH" userId="c4bb7731-072b-4e2c-a96e-5815299ba5ac" providerId="ADAL" clId="{C396A255-A937-40FE-99F2-941BEF3AB231}" dt="2023-08-25T19:40:48.759" v="4622" actId="26606"/>
          <ac:spMkLst>
            <pc:docMk/>
            <pc:sldMk cId="3066795242" sldId="3852"/>
            <ac:spMk id="15" creationId="{E77AE46B-A945-4A7E-9911-903176079DD0}"/>
          </ac:spMkLst>
        </pc:spChg>
        <pc:picChg chg="add mod ord">
          <ac:chgData name="Suman, Shashikant SBOBNG-PTIY/TLH" userId="c4bb7731-072b-4e2c-a96e-5815299ba5ac" providerId="ADAL" clId="{C396A255-A937-40FE-99F2-941BEF3AB231}" dt="2023-08-25T19:41:36.412" v="4630" actId="26606"/>
          <ac:picMkLst>
            <pc:docMk/>
            <pc:sldMk cId="3066795242" sldId="3852"/>
            <ac:picMk id="6" creationId="{D14B1ECE-5CC4-1F8C-9B64-CB6439A1B9BF}"/>
          </ac:picMkLst>
        </pc:picChg>
      </pc:sldChg>
      <pc:sldChg chg="addSp delSp modSp new mod setBg">
        <pc:chgData name="Suman, Shashikant SBOBNG-PTIY/TLH" userId="c4bb7731-072b-4e2c-a96e-5815299ba5ac" providerId="ADAL" clId="{C396A255-A937-40FE-99F2-941BEF3AB231}" dt="2023-08-25T19:42:02.406" v="4631" actId="26606"/>
        <pc:sldMkLst>
          <pc:docMk/>
          <pc:sldMk cId="86452697" sldId="3853"/>
        </pc:sldMkLst>
        <pc:spChg chg="del mod">
          <ac:chgData name="Suman, Shashikant SBOBNG-PTIY/TLH" userId="c4bb7731-072b-4e2c-a96e-5815299ba5ac" providerId="ADAL" clId="{C396A255-A937-40FE-99F2-941BEF3AB231}" dt="2023-08-25T19:41:04.374" v="4626" actId="478"/>
          <ac:spMkLst>
            <pc:docMk/>
            <pc:sldMk cId="86452697" sldId="3853"/>
            <ac:spMk id="2" creationId="{33360201-8503-1255-E88B-63AC9AA77A0A}"/>
          </ac:spMkLst>
        </pc:spChg>
        <pc:spChg chg="del mod">
          <ac:chgData name="Suman, Shashikant SBOBNG-PTIY/TLH" userId="c4bb7731-072b-4e2c-a96e-5815299ba5ac" providerId="ADAL" clId="{C396A255-A937-40FE-99F2-941BEF3AB231}" dt="2023-08-25T19:41:07.346" v="4627" actId="478"/>
          <ac:spMkLst>
            <pc:docMk/>
            <pc:sldMk cId="86452697" sldId="3853"/>
            <ac:spMk id="3" creationId="{5754A904-812B-2CD5-25EA-BF27885AE070}"/>
          </ac:spMkLst>
        </pc:spChg>
        <pc:spChg chg="mod ord">
          <ac:chgData name="Suman, Shashikant SBOBNG-PTIY/TLH" userId="c4bb7731-072b-4e2c-a96e-5815299ba5ac" providerId="ADAL" clId="{C396A255-A937-40FE-99F2-941BEF3AB231}" dt="2023-08-25T19:42:02.406" v="4631" actId="26606"/>
          <ac:spMkLst>
            <pc:docMk/>
            <pc:sldMk cId="86452697" sldId="3853"/>
            <ac:spMk id="4" creationId="{05BDD580-AA74-EEF8-9F31-99A3B6268B36}"/>
          </ac:spMkLst>
        </pc:spChg>
        <pc:spChg chg="add">
          <ac:chgData name="Suman, Shashikant SBOBNG-PTIY/TLH" userId="c4bb7731-072b-4e2c-a96e-5815299ba5ac" providerId="ADAL" clId="{C396A255-A937-40FE-99F2-941BEF3AB231}" dt="2023-08-25T19:42:02.406" v="4631" actId="26606"/>
          <ac:spMkLst>
            <pc:docMk/>
            <pc:sldMk cId="86452697" sldId="3853"/>
            <ac:spMk id="8" creationId="{8ECBFEF8-9038-4E5E-A5F1-E4DC2303553E}"/>
          </ac:spMkLst>
        </pc:spChg>
        <pc:spChg chg="add">
          <ac:chgData name="Suman, Shashikant SBOBNG-PTIY/TLH" userId="c4bb7731-072b-4e2c-a96e-5815299ba5ac" providerId="ADAL" clId="{C396A255-A937-40FE-99F2-941BEF3AB231}" dt="2023-08-25T19:42:02.406" v="4631" actId="26606"/>
          <ac:spMkLst>
            <pc:docMk/>
            <pc:sldMk cId="86452697" sldId="3853"/>
            <ac:spMk id="9" creationId="{F37E8EB2-7BE0-4F3D-921C-F4E9C2C14929}"/>
          </ac:spMkLst>
        </pc:spChg>
        <pc:spChg chg="add">
          <ac:chgData name="Suman, Shashikant SBOBNG-PTIY/TLH" userId="c4bb7731-072b-4e2c-a96e-5815299ba5ac" providerId="ADAL" clId="{C396A255-A937-40FE-99F2-941BEF3AB231}" dt="2023-08-25T19:42:02.406" v="4631" actId="26606"/>
          <ac:spMkLst>
            <pc:docMk/>
            <pc:sldMk cId="86452697" sldId="3853"/>
            <ac:spMk id="10" creationId="{E77AE46B-A945-4A7E-9911-903176079DD0}"/>
          </ac:spMkLst>
        </pc:spChg>
        <pc:spChg chg="add del">
          <ac:chgData name="Suman, Shashikant SBOBNG-PTIY/TLH" userId="c4bb7731-072b-4e2c-a96e-5815299ba5ac" providerId="ADAL" clId="{C396A255-A937-40FE-99F2-941BEF3AB231}" dt="2023-08-25T19:40:49.990" v="4623" actId="26606"/>
          <ac:spMkLst>
            <pc:docMk/>
            <pc:sldMk cId="86452697" sldId="3853"/>
            <ac:spMk id="11" creationId="{8ECBFEF8-9038-4E5E-A5F1-E4DC2303553E}"/>
          </ac:spMkLst>
        </pc:spChg>
        <pc:spChg chg="add del">
          <ac:chgData name="Suman, Shashikant SBOBNG-PTIY/TLH" userId="c4bb7731-072b-4e2c-a96e-5815299ba5ac" providerId="ADAL" clId="{C396A255-A937-40FE-99F2-941BEF3AB231}" dt="2023-08-25T19:40:49.990" v="4623" actId="26606"/>
          <ac:spMkLst>
            <pc:docMk/>
            <pc:sldMk cId="86452697" sldId="3853"/>
            <ac:spMk id="13" creationId="{F37E8EB2-7BE0-4F3D-921C-F4E9C2C14929}"/>
          </ac:spMkLst>
        </pc:spChg>
        <pc:spChg chg="add del">
          <ac:chgData name="Suman, Shashikant SBOBNG-PTIY/TLH" userId="c4bb7731-072b-4e2c-a96e-5815299ba5ac" providerId="ADAL" clId="{C396A255-A937-40FE-99F2-941BEF3AB231}" dt="2023-08-25T19:40:49.990" v="4623" actId="26606"/>
          <ac:spMkLst>
            <pc:docMk/>
            <pc:sldMk cId="86452697" sldId="3853"/>
            <ac:spMk id="15" creationId="{E77AE46B-A945-4A7E-9911-903176079DD0}"/>
          </ac:spMkLst>
        </pc:spChg>
        <pc:picChg chg="add mod ord">
          <ac:chgData name="Suman, Shashikant SBOBNG-PTIY/TLH" userId="c4bb7731-072b-4e2c-a96e-5815299ba5ac" providerId="ADAL" clId="{C396A255-A937-40FE-99F2-941BEF3AB231}" dt="2023-08-25T19:42:02.406" v="4631" actId="26606"/>
          <ac:picMkLst>
            <pc:docMk/>
            <pc:sldMk cId="86452697" sldId="3853"/>
            <ac:picMk id="6" creationId="{3B9140F8-0AF6-6043-5CB1-DB366176972B}"/>
          </ac:picMkLst>
        </pc:picChg>
      </pc:sldChg>
      <pc:sldChg chg="new del">
        <pc:chgData name="Suman, Shashikant SBOBNG-PTIY/TLH" userId="c4bb7731-072b-4e2c-a96e-5815299ba5ac" providerId="ADAL" clId="{C396A255-A937-40FE-99F2-941BEF3AB231}" dt="2023-08-25T19:40:13.832" v="4618" actId="47"/>
        <pc:sldMkLst>
          <pc:docMk/>
          <pc:sldMk cId="94753106" sldId="3854"/>
        </pc:sldMkLst>
      </pc:sldChg>
      <pc:sldChg chg="addSp delSp modSp new mod setBg modClrScheme chgLayout">
        <pc:chgData name="Suman, Shashikant SBOBNG-PTIY/TLH" userId="c4bb7731-072b-4e2c-a96e-5815299ba5ac" providerId="ADAL" clId="{C396A255-A937-40FE-99F2-941BEF3AB231}" dt="2023-08-25T19:44:15.166" v="4641" actId="478"/>
        <pc:sldMkLst>
          <pc:docMk/>
          <pc:sldMk cId="3650315879" sldId="3854"/>
        </pc:sldMkLst>
        <pc:spChg chg="del">
          <ac:chgData name="Suman, Shashikant SBOBNG-PTIY/TLH" userId="c4bb7731-072b-4e2c-a96e-5815299ba5ac" providerId="ADAL" clId="{C396A255-A937-40FE-99F2-941BEF3AB231}" dt="2023-08-25T19:42:54.977" v="4633" actId="700"/>
          <ac:spMkLst>
            <pc:docMk/>
            <pc:sldMk cId="3650315879" sldId="3854"/>
            <ac:spMk id="2" creationId="{02A0ED78-E6F9-8F5E-0BCB-54405F8DBA72}"/>
          </ac:spMkLst>
        </pc:spChg>
        <pc:spChg chg="del">
          <ac:chgData name="Suman, Shashikant SBOBNG-PTIY/TLH" userId="c4bb7731-072b-4e2c-a96e-5815299ba5ac" providerId="ADAL" clId="{C396A255-A937-40FE-99F2-941BEF3AB231}" dt="2023-08-25T19:42:54.977" v="4633" actId="700"/>
          <ac:spMkLst>
            <pc:docMk/>
            <pc:sldMk cId="3650315879" sldId="3854"/>
            <ac:spMk id="3" creationId="{5DE88680-18BF-DE5E-4B95-55EA6B4DC6E3}"/>
          </ac:spMkLst>
        </pc:spChg>
        <pc:spChg chg="del mod ord">
          <ac:chgData name="Suman, Shashikant SBOBNG-PTIY/TLH" userId="c4bb7731-072b-4e2c-a96e-5815299ba5ac" providerId="ADAL" clId="{C396A255-A937-40FE-99F2-941BEF3AB231}" dt="2023-08-25T19:44:12.774" v="4640" actId="478"/>
          <ac:spMkLst>
            <pc:docMk/>
            <pc:sldMk cId="3650315879" sldId="3854"/>
            <ac:spMk id="4" creationId="{A23474E8-E8EB-7222-1182-59B2CAC4C123}"/>
          </ac:spMkLst>
        </pc:spChg>
        <pc:spChg chg="del mod ord">
          <ac:chgData name="Suman, Shashikant SBOBNG-PTIY/TLH" userId="c4bb7731-072b-4e2c-a96e-5815299ba5ac" providerId="ADAL" clId="{C396A255-A937-40FE-99F2-941BEF3AB231}" dt="2023-08-25T19:44:15.166" v="4641" actId="478"/>
          <ac:spMkLst>
            <pc:docMk/>
            <pc:sldMk cId="3650315879" sldId="3854"/>
            <ac:spMk id="5" creationId="{A1371762-CCA5-073A-1B18-580CCD5CCB37}"/>
          </ac:spMkLst>
        </pc:spChg>
        <pc:spChg chg="mod ord">
          <ac:chgData name="Suman, Shashikant SBOBNG-PTIY/TLH" userId="c4bb7731-072b-4e2c-a96e-5815299ba5ac" providerId="ADAL" clId="{C396A255-A937-40FE-99F2-941BEF3AB231}" dt="2023-08-25T19:43:15.234" v="4635" actId="26606"/>
          <ac:spMkLst>
            <pc:docMk/>
            <pc:sldMk cId="3650315879" sldId="3854"/>
            <ac:spMk id="6" creationId="{AE8A5B2A-8ECB-B8AB-2D52-E22C58F36387}"/>
          </ac:spMkLst>
        </pc:spChg>
        <pc:spChg chg="add">
          <ac:chgData name="Suman, Shashikant SBOBNG-PTIY/TLH" userId="c4bb7731-072b-4e2c-a96e-5815299ba5ac" providerId="ADAL" clId="{C396A255-A937-40FE-99F2-941BEF3AB231}" dt="2023-08-25T19:43:15.234" v="4635" actId="26606"/>
          <ac:spMkLst>
            <pc:docMk/>
            <pc:sldMk cId="3650315879" sldId="3854"/>
            <ac:spMk id="13" creationId="{E7D70B4E-60F0-4587-9D0A-C9E66E53A78B}"/>
          </ac:spMkLst>
        </pc:spChg>
        <pc:spChg chg="add">
          <ac:chgData name="Suman, Shashikant SBOBNG-PTIY/TLH" userId="c4bb7731-072b-4e2c-a96e-5815299ba5ac" providerId="ADAL" clId="{C396A255-A937-40FE-99F2-941BEF3AB231}" dt="2023-08-25T19:43:15.234" v="4635" actId="26606"/>
          <ac:spMkLst>
            <pc:docMk/>
            <pc:sldMk cId="3650315879" sldId="3854"/>
            <ac:spMk id="15" creationId="{7F149F64-F5A8-406B-96EB-0B8A677B432D}"/>
          </ac:spMkLst>
        </pc:spChg>
        <pc:spChg chg="add">
          <ac:chgData name="Suman, Shashikant SBOBNG-PTIY/TLH" userId="c4bb7731-072b-4e2c-a96e-5815299ba5ac" providerId="ADAL" clId="{C396A255-A937-40FE-99F2-941BEF3AB231}" dt="2023-08-25T19:43:15.234" v="4635" actId="26606"/>
          <ac:spMkLst>
            <pc:docMk/>
            <pc:sldMk cId="3650315879" sldId="3854"/>
            <ac:spMk id="17" creationId="{1A9EE7A9-906A-4407-BE4D-A564B220B553}"/>
          </ac:spMkLst>
        </pc:spChg>
        <pc:picChg chg="add mod ord">
          <ac:chgData name="Suman, Shashikant SBOBNG-PTIY/TLH" userId="c4bb7731-072b-4e2c-a96e-5815299ba5ac" providerId="ADAL" clId="{C396A255-A937-40FE-99F2-941BEF3AB231}" dt="2023-08-25T19:43:15.234" v="4635" actId="26606"/>
          <ac:picMkLst>
            <pc:docMk/>
            <pc:sldMk cId="3650315879" sldId="3854"/>
            <ac:picMk id="8" creationId="{1933A005-B59C-8C56-9713-080CEF6B83D4}"/>
          </ac:picMkLst>
        </pc:picChg>
      </pc:sldChg>
      <pc:sldChg chg="new del">
        <pc:chgData name="Suman, Shashikant SBOBNG-PTIY/TLH" userId="c4bb7731-072b-4e2c-a96e-5815299ba5ac" providerId="ADAL" clId="{C396A255-A937-40FE-99F2-941BEF3AB231}" dt="2023-08-25T19:40:14.515" v="4619" actId="47"/>
        <pc:sldMkLst>
          <pc:docMk/>
          <pc:sldMk cId="2968667830" sldId="3855"/>
        </pc:sldMkLst>
      </pc:sldChg>
      <pc:sldChg chg="addSp delSp modSp new mod setBg">
        <pc:chgData name="Suman, Shashikant SBOBNG-PTIY/TLH" userId="c4bb7731-072b-4e2c-a96e-5815299ba5ac" providerId="ADAL" clId="{C396A255-A937-40FE-99F2-941BEF3AB231}" dt="2023-08-25T19:44:24.148" v="4645" actId="478"/>
        <pc:sldMkLst>
          <pc:docMk/>
          <pc:sldMk cId="3796885863" sldId="3855"/>
        </pc:sldMkLst>
        <pc:spChg chg="del mod">
          <ac:chgData name="Suman, Shashikant SBOBNG-PTIY/TLH" userId="c4bb7731-072b-4e2c-a96e-5815299ba5ac" providerId="ADAL" clId="{C396A255-A937-40FE-99F2-941BEF3AB231}" dt="2023-08-25T19:44:24.148" v="4645" actId="478"/>
          <ac:spMkLst>
            <pc:docMk/>
            <pc:sldMk cId="3796885863" sldId="3855"/>
            <ac:spMk id="2" creationId="{91161751-344F-8EB8-119F-03882829A4FE}"/>
          </ac:spMkLst>
        </pc:spChg>
        <pc:spChg chg="del mod">
          <ac:chgData name="Suman, Shashikant SBOBNG-PTIY/TLH" userId="c4bb7731-072b-4e2c-a96e-5815299ba5ac" providerId="ADAL" clId="{C396A255-A937-40FE-99F2-941BEF3AB231}" dt="2023-08-25T19:44:21.262" v="4644" actId="478"/>
          <ac:spMkLst>
            <pc:docMk/>
            <pc:sldMk cId="3796885863" sldId="3855"/>
            <ac:spMk id="3" creationId="{BB2F6A35-C88A-2C4C-0B1F-FFA111A03A67}"/>
          </ac:spMkLst>
        </pc:spChg>
        <pc:spChg chg="mod">
          <ac:chgData name="Suman, Shashikant SBOBNG-PTIY/TLH" userId="c4bb7731-072b-4e2c-a96e-5815299ba5ac" providerId="ADAL" clId="{C396A255-A937-40FE-99F2-941BEF3AB231}" dt="2023-08-25T19:43:37.769" v="4638" actId="26606"/>
          <ac:spMkLst>
            <pc:docMk/>
            <pc:sldMk cId="3796885863" sldId="3855"/>
            <ac:spMk id="4" creationId="{9B561936-D9F6-E2F1-13E2-ABBBDF881E43}"/>
          </ac:spMkLst>
        </pc:spChg>
        <pc:spChg chg="add">
          <ac:chgData name="Suman, Shashikant SBOBNG-PTIY/TLH" userId="c4bb7731-072b-4e2c-a96e-5815299ba5ac" providerId="ADAL" clId="{C396A255-A937-40FE-99F2-941BEF3AB231}" dt="2023-08-25T19:43:37.769" v="4638" actId="26606"/>
          <ac:spMkLst>
            <pc:docMk/>
            <pc:sldMk cId="3796885863" sldId="3855"/>
            <ac:spMk id="11" creationId="{8ECBFEF8-9038-4E5E-A5F1-E4DC2303553E}"/>
          </ac:spMkLst>
        </pc:spChg>
        <pc:spChg chg="add">
          <ac:chgData name="Suman, Shashikant SBOBNG-PTIY/TLH" userId="c4bb7731-072b-4e2c-a96e-5815299ba5ac" providerId="ADAL" clId="{C396A255-A937-40FE-99F2-941BEF3AB231}" dt="2023-08-25T19:43:37.769" v="4638" actId="26606"/>
          <ac:spMkLst>
            <pc:docMk/>
            <pc:sldMk cId="3796885863" sldId="3855"/>
            <ac:spMk id="13" creationId="{F37E8EB2-7BE0-4F3D-921C-F4E9C2C14929}"/>
          </ac:spMkLst>
        </pc:spChg>
        <pc:spChg chg="add">
          <ac:chgData name="Suman, Shashikant SBOBNG-PTIY/TLH" userId="c4bb7731-072b-4e2c-a96e-5815299ba5ac" providerId="ADAL" clId="{C396A255-A937-40FE-99F2-941BEF3AB231}" dt="2023-08-25T19:43:37.769" v="4638" actId="26606"/>
          <ac:spMkLst>
            <pc:docMk/>
            <pc:sldMk cId="3796885863" sldId="3855"/>
            <ac:spMk id="15" creationId="{E77AE46B-A945-4A7E-9911-903176079DD0}"/>
          </ac:spMkLst>
        </pc:spChg>
        <pc:picChg chg="add mod ord">
          <ac:chgData name="Suman, Shashikant SBOBNG-PTIY/TLH" userId="c4bb7731-072b-4e2c-a96e-5815299ba5ac" providerId="ADAL" clId="{C396A255-A937-40FE-99F2-941BEF3AB231}" dt="2023-08-25T19:44:17.407" v="4642" actId="1076"/>
          <ac:picMkLst>
            <pc:docMk/>
            <pc:sldMk cId="3796885863" sldId="3855"/>
            <ac:picMk id="6" creationId="{04C4F497-C845-B68F-C8CE-B8D8B8CDEE56}"/>
          </ac:picMkLst>
        </pc:picChg>
      </pc:sldChg>
    </pc:docChg>
  </pc:docChgLst>
  <pc:docChgLst>
    <pc:chgData name="Suman, Shashikant SBOBNG-PTIY/TLE" userId="c4bb7731-072b-4e2c-a96e-5815299ba5ac" providerId="ADAL" clId="{C396A255-A937-40FE-99F2-941BEF3AB231}"/>
    <pc:docChg chg="undo redo custSel addSld delSld modSld sldOrd">
      <pc:chgData name="Suman, Shashikant SBOBNG-PTIY/TLE" userId="c4bb7731-072b-4e2c-a96e-5815299ba5ac" providerId="ADAL" clId="{C396A255-A937-40FE-99F2-941BEF3AB231}" dt="2023-09-25T06:43:26.988" v="5365" actId="1076"/>
      <pc:docMkLst>
        <pc:docMk/>
      </pc:docMkLst>
      <pc:sldChg chg="modSp mod">
        <pc:chgData name="Suman, Shashikant SBOBNG-PTIY/TLE" userId="c4bb7731-072b-4e2c-a96e-5815299ba5ac" providerId="ADAL" clId="{C396A255-A937-40FE-99F2-941BEF3AB231}" dt="2023-09-08T06:22:52.297" v="2717" actId="20577"/>
        <pc:sldMkLst>
          <pc:docMk/>
          <pc:sldMk cId="800962904" sldId="3825"/>
        </pc:sldMkLst>
        <pc:spChg chg="mod">
          <ac:chgData name="Suman, Shashikant SBOBNG-PTIY/TLE" userId="c4bb7731-072b-4e2c-a96e-5815299ba5ac" providerId="ADAL" clId="{C396A255-A937-40FE-99F2-941BEF3AB231}" dt="2023-09-08T06:22:52.297" v="2717" actId="20577"/>
          <ac:spMkLst>
            <pc:docMk/>
            <pc:sldMk cId="800962904" sldId="3825"/>
            <ac:spMk id="3" creationId="{72CC4EC4-809C-4FD2-AA20-009F08590DA6}"/>
          </ac:spMkLst>
        </pc:spChg>
      </pc:sldChg>
      <pc:sldChg chg="modSp add mod">
        <pc:chgData name="Suman, Shashikant SBOBNG-PTIY/TLE" userId="c4bb7731-072b-4e2c-a96e-5815299ba5ac" providerId="ADAL" clId="{C396A255-A937-40FE-99F2-941BEF3AB231}" dt="2023-08-31T11:05:08.308" v="28" actId="6549"/>
        <pc:sldMkLst>
          <pc:docMk/>
          <pc:sldMk cId="529551972" sldId="3856"/>
        </pc:sldMkLst>
        <pc:spChg chg="mod">
          <ac:chgData name="Suman, Shashikant SBOBNG-PTIY/TLE" userId="c4bb7731-072b-4e2c-a96e-5815299ba5ac" providerId="ADAL" clId="{C396A255-A937-40FE-99F2-941BEF3AB231}" dt="2023-08-31T11:04:47.765" v="6" actId="20577"/>
          <ac:spMkLst>
            <pc:docMk/>
            <pc:sldMk cId="529551972" sldId="3856"/>
            <ac:spMk id="2" creationId="{1EFC037F-9B04-45A9-8AE6-A8517884947F}"/>
          </ac:spMkLst>
        </pc:spChg>
        <pc:spChg chg="mod">
          <ac:chgData name="Suman, Shashikant SBOBNG-PTIY/TLE" userId="c4bb7731-072b-4e2c-a96e-5815299ba5ac" providerId="ADAL" clId="{C396A255-A937-40FE-99F2-941BEF3AB231}" dt="2023-08-31T11:05:08.308" v="28" actId="6549"/>
          <ac:spMkLst>
            <pc:docMk/>
            <pc:sldMk cId="529551972" sldId="3856"/>
            <ac:spMk id="5" creationId="{6F4E8F7F-F87C-C666-A44A-A36970EEF1E6}"/>
          </ac:spMkLst>
        </pc:spChg>
      </pc:sldChg>
      <pc:sldChg chg="addSp delSp modSp new mod modClrScheme chgLayout">
        <pc:chgData name="Suman, Shashikant SBOBNG-PTIY/TLE" userId="c4bb7731-072b-4e2c-a96e-5815299ba5ac" providerId="ADAL" clId="{C396A255-A937-40FE-99F2-941BEF3AB231}" dt="2023-09-01T07:56:19.426" v="1455" actId="20577"/>
        <pc:sldMkLst>
          <pc:docMk/>
          <pc:sldMk cId="3650907689" sldId="3857"/>
        </pc:sldMkLst>
        <pc:spChg chg="del mod ord">
          <ac:chgData name="Suman, Shashikant SBOBNG-PTIY/TLE" userId="c4bb7731-072b-4e2c-a96e-5815299ba5ac" providerId="ADAL" clId="{C396A255-A937-40FE-99F2-941BEF3AB231}" dt="2023-08-31T11:06:45.865" v="30" actId="700"/>
          <ac:spMkLst>
            <pc:docMk/>
            <pc:sldMk cId="3650907689" sldId="3857"/>
            <ac:spMk id="2" creationId="{4408CDEF-EFE6-9B5F-BFED-EC82CCD92631}"/>
          </ac:spMkLst>
        </pc:spChg>
        <pc:spChg chg="add del mod ord">
          <ac:chgData name="Suman, Shashikant SBOBNG-PTIY/TLE" userId="c4bb7731-072b-4e2c-a96e-5815299ba5ac" providerId="ADAL" clId="{C396A255-A937-40FE-99F2-941BEF3AB231}" dt="2023-09-01T03:33:55.854" v="46" actId="700"/>
          <ac:spMkLst>
            <pc:docMk/>
            <pc:sldMk cId="3650907689" sldId="3857"/>
            <ac:spMk id="2" creationId="{C04BB026-955A-A0EB-0752-E619E4AAEC53}"/>
          </ac:spMkLst>
        </pc:spChg>
        <pc:spChg chg="del mod ord">
          <ac:chgData name="Suman, Shashikant SBOBNG-PTIY/TLE" userId="c4bb7731-072b-4e2c-a96e-5815299ba5ac" providerId="ADAL" clId="{C396A255-A937-40FE-99F2-941BEF3AB231}" dt="2023-08-31T11:06:45.865" v="30" actId="700"/>
          <ac:spMkLst>
            <pc:docMk/>
            <pc:sldMk cId="3650907689" sldId="3857"/>
            <ac:spMk id="3" creationId="{C3F19948-58F4-D3CB-FDD5-678254ED28C0}"/>
          </ac:spMkLst>
        </pc:spChg>
        <pc:spChg chg="add mod ord">
          <ac:chgData name="Suman, Shashikant SBOBNG-PTIY/TLE" userId="c4bb7731-072b-4e2c-a96e-5815299ba5ac" providerId="ADAL" clId="{C396A255-A937-40FE-99F2-941BEF3AB231}" dt="2023-09-01T07:55:36.148" v="1389" actId="1076"/>
          <ac:spMkLst>
            <pc:docMk/>
            <pc:sldMk cId="3650907689" sldId="3857"/>
            <ac:spMk id="4" creationId="{D7EAC37C-91FB-7E5C-3645-02FE92C6C9B5}"/>
          </ac:spMkLst>
        </pc:spChg>
        <pc:spChg chg="add del mod ord">
          <ac:chgData name="Suman, Shashikant SBOBNG-PTIY/TLE" userId="c4bb7731-072b-4e2c-a96e-5815299ba5ac" providerId="ADAL" clId="{C396A255-A937-40FE-99F2-941BEF3AB231}" dt="2023-09-01T07:55:45.161" v="1390" actId="26606"/>
          <ac:spMkLst>
            <pc:docMk/>
            <pc:sldMk cId="3650907689" sldId="3857"/>
            <ac:spMk id="5" creationId="{3FEEB47F-5B00-4A0A-118A-66710D280DC5}"/>
          </ac:spMkLst>
        </pc:spChg>
        <pc:spChg chg="add del mod ord">
          <ac:chgData name="Suman, Shashikant SBOBNG-PTIY/TLE" userId="c4bb7731-072b-4e2c-a96e-5815299ba5ac" providerId="ADAL" clId="{C396A255-A937-40FE-99F2-941BEF3AB231}" dt="2023-09-01T07:55:27.286" v="1388" actId="1076"/>
          <ac:spMkLst>
            <pc:docMk/>
            <pc:sldMk cId="3650907689" sldId="3857"/>
            <ac:spMk id="6" creationId="{12C07AF9-4029-87B6-D0B4-53FAB7A03648}"/>
          </ac:spMkLst>
        </pc:spChg>
        <pc:graphicFrameChg chg="add del mod">
          <ac:chgData name="Suman, Shashikant SBOBNG-PTIY/TLE" userId="c4bb7731-072b-4e2c-a96e-5815299ba5ac" providerId="ADAL" clId="{C396A255-A937-40FE-99F2-941BEF3AB231}" dt="2023-09-01T07:50:56.914" v="1063"/>
          <ac:graphicFrameMkLst>
            <pc:docMk/>
            <pc:sldMk cId="3650907689" sldId="3857"/>
            <ac:graphicFrameMk id="2" creationId="{4450A1DA-070C-B79E-062C-66BA925A82B3}"/>
          </ac:graphicFrameMkLst>
        </pc:graphicFrameChg>
        <pc:graphicFrameChg chg="add mod">
          <ac:chgData name="Suman, Shashikant SBOBNG-PTIY/TLE" userId="c4bb7731-072b-4e2c-a96e-5815299ba5ac" providerId="ADAL" clId="{C396A255-A937-40FE-99F2-941BEF3AB231}" dt="2023-09-01T07:56:19.426" v="1455" actId="20577"/>
          <ac:graphicFrameMkLst>
            <pc:docMk/>
            <pc:sldMk cId="3650907689" sldId="3857"/>
            <ac:graphicFrameMk id="8" creationId="{EC4AA6AD-1622-FB26-E243-1346B15F28E5}"/>
          </ac:graphicFrameMkLst>
        </pc:graphicFrameChg>
      </pc:sldChg>
      <pc:sldChg chg="addSp delSp modSp new mod">
        <pc:chgData name="Suman, Shashikant SBOBNG-PTIY/TLE" userId="c4bb7731-072b-4e2c-a96e-5815299ba5ac" providerId="ADAL" clId="{C396A255-A937-40FE-99F2-941BEF3AB231}" dt="2023-09-01T11:13:24.093" v="2230" actId="1076"/>
        <pc:sldMkLst>
          <pc:docMk/>
          <pc:sldMk cId="3859561053" sldId="3858"/>
        </pc:sldMkLst>
        <pc:spChg chg="mod">
          <ac:chgData name="Suman, Shashikant SBOBNG-PTIY/TLE" userId="c4bb7731-072b-4e2c-a96e-5815299ba5ac" providerId="ADAL" clId="{C396A255-A937-40FE-99F2-941BEF3AB231}" dt="2023-09-01T03:36:12.746" v="101" actId="20577"/>
          <ac:spMkLst>
            <pc:docMk/>
            <pc:sldMk cId="3859561053" sldId="3858"/>
            <ac:spMk id="2" creationId="{0D734D64-2D22-C0E8-E838-90638BAD0FDA}"/>
          </ac:spMkLst>
        </pc:spChg>
        <pc:spChg chg="del">
          <ac:chgData name="Suman, Shashikant SBOBNG-PTIY/TLE" userId="c4bb7731-072b-4e2c-a96e-5815299ba5ac" providerId="ADAL" clId="{C396A255-A937-40FE-99F2-941BEF3AB231}" dt="2023-09-01T04:30:46.322" v="649" actId="478"/>
          <ac:spMkLst>
            <pc:docMk/>
            <pc:sldMk cId="3859561053" sldId="3858"/>
            <ac:spMk id="3" creationId="{EB005515-0703-73F7-833F-99B0207314D6}"/>
          </ac:spMkLst>
        </pc:spChg>
        <pc:spChg chg="del">
          <ac:chgData name="Suman, Shashikant SBOBNG-PTIY/TLE" userId="c4bb7731-072b-4e2c-a96e-5815299ba5ac" providerId="ADAL" clId="{C396A255-A937-40FE-99F2-941BEF3AB231}" dt="2023-09-01T04:30:44.109" v="648" actId="478"/>
          <ac:spMkLst>
            <pc:docMk/>
            <pc:sldMk cId="3859561053" sldId="3858"/>
            <ac:spMk id="4" creationId="{ADEECBE6-6B0C-52D6-750C-8B83978B9D2D}"/>
          </ac:spMkLst>
        </pc:spChg>
        <pc:spChg chg="mod">
          <ac:chgData name="Suman, Shashikant SBOBNG-PTIY/TLE" userId="c4bb7731-072b-4e2c-a96e-5815299ba5ac" providerId="ADAL" clId="{C396A255-A937-40FE-99F2-941BEF3AB231}" dt="2023-09-01T11:11:47.843" v="2220" actId="14100"/>
          <ac:spMkLst>
            <pc:docMk/>
            <pc:sldMk cId="3859561053" sldId="3858"/>
            <ac:spMk id="6" creationId="{1478AA4D-3F3B-3E04-85AE-FA3034D680B8}"/>
          </ac:spMkLst>
        </pc:spChg>
        <pc:picChg chg="add del mod">
          <ac:chgData name="Suman, Shashikant SBOBNG-PTIY/TLE" userId="c4bb7731-072b-4e2c-a96e-5815299ba5ac" providerId="ADAL" clId="{C396A255-A937-40FE-99F2-941BEF3AB231}" dt="2023-09-01T11:11:48.744" v="2221"/>
          <ac:picMkLst>
            <pc:docMk/>
            <pc:sldMk cId="3859561053" sldId="3858"/>
            <ac:picMk id="2050" creationId="{9C3D53F9-94CA-1054-A89D-1B0E98E745F9}"/>
          </ac:picMkLst>
        </pc:picChg>
        <pc:picChg chg="add mod">
          <ac:chgData name="Suman, Shashikant SBOBNG-PTIY/TLE" userId="c4bb7731-072b-4e2c-a96e-5815299ba5ac" providerId="ADAL" clId="{C396A255-A937-40FE-99F2-941BEF3AB231}" dt="2023-09-01T11:13:20.282" v="2229" actId="1076"/>
          <ac:picMkLst>
            <pc:docMk/>
            <pc:sldMk cId="3859561053" sldId="3858"/>
            <ac:picMk id="2052" creationId="{8496597C-67A5-086A-2656-BA651873C281}"/>
          </ac:picMkLst>
        </pc:picChg>
        <pc:picChg chg="add mod">
          <ac:chgData name="Suman, Shashikant SBOBNG-PTIY/TLE" userId="c4bb7731-072b-4e2c-a96e-5815299ba5ac" providerId="ADAL" clId="{C396A255-A937-40FE-99F2-941BEF3AB231}" dt="2023-09-01T11:13:24.093" v="2230" actId="1076"/>
          <ac:picMkLst>
            <pc:docMk/>
            <pc:sldMk cId="3859561053" sldId="3858"/>
            <ac:picMk id="2054" creationId="{34120B2A-76B5-13D0-5108-1B7A957371DF}"/>
          </ac:picMkLst>
        </pc:picChg>
      </pc:sldChg>
      <pc:sldChg chg="addSp delSp modSp new mod setBg">
        <pc:chgData name="Suman, Shashikant SBOBNG-PTIY/TLE" userId="c4bb7731-072b-4e2c-a96e-5815299ba5ac" providerId="ADAL" clId="{C396A255-A937-40FE-99F2-941BEF3AB231}" dt="2023-09-01T04:31:04.243" v="650" actId="26606"/>
        <pc:sldMkLst>
          <pc:docMk/>
          <pc:sldMk cId="1637620849" sldId="3859"/>
        </pc:sldMkLst>
        <pc:spChg chg="mod">
          <ac:chgData name="Suman, Shashikant SBOBNG-PTIY/TLE" userId="c4bb7731-072b-4e2c-a96e-5815299ba5ac" providerId="ADAL" clId="{C396A255-A937-40FE-99F2-941BEF3AB231}" dt="2023-09-01T04:31:04.243" v="650" actId="26606"/>
          <ac:spMkLst>
            <pc:docMk/>
            <pc:sldMk cId="1637620849" sldId="3859"/>
            <ac:spMk id="2" creationId="{973F6D53-60C2-CC4C-5050-B232C53E5CF3}"/>
          </ac:spMkLst>
        </pc:spChg>
        <pc:spChg chg="del">
          <ac:chgData name="Suman, Shashikant SBOBNG-PTIY/TLE" userId="c4bb7731-072b-4e2c-a96e-5815299ba5ac" providerId="ADAL" clId="{C396A255-A937-40FE-99F2-941BEF3AB231}" dt="2023-09-01T04:30:36.628" v="646" actId="478"/>
          <ac:spMkLst>
            <pc:docMk/>
            <pc:sldMk cId="1637620849" sldId="3859"/>
            <ac:spMk id="3" creationId="{0CBEBC0E-C6CE-0F6C-FC25-9D677D7CD790}"/>
          </ac:spMkLst>
        </pc:spChg>
        <pc:spChg chg="del">
          <ac:chgData name="Suman, Shashikant SBOBNG-PTIY/TLE" userId="c4bb7731-072b-4e2c-a96e-5815299ba5ac" providerId="ADAL" clId="{C396A255-A937-40FE-99F2-941BEF3AB231}" dt="2023-09-01T04:30:38.846" v="647" actId="478"/>
          <ac:spMkLst>
            <pc:docMk/>
            <pc:sldMk cId="1637620849" sldId="3859"/>
            <ac:spMk id="4" creationId="{1448A806-916C-95C3-37FA-5537DDF56D48}"/>
          </ac:spMkLst>
        </pc:spChg>
        <pc:spChg chg="mod ord">
          <ac:chgData name="Suman, Shashikant SBOBNG-PTIY/TLE" userId="c4bb7731-072b-4e2c-a96e-5815299ba5ac" providerId="ADAL" clId="{C396A255-A937-40FE-99F2-941BEF3AB231}" dt="2023-09-01T04:31:04.243" v="650" actId="26606"/>
          <ac:spMkLst>
            <pc:docMk/>
            <pc:sldMk cId="1637620849" sldId="3859"/>
            <ac:spMk id="5" creationId="{9AF6393E-E361-6C95-1B84-642A7C020529}"/>
          </ac:spMkLst>
        </pc:spChg>
        <pc:spChg chg="mod">
          <ac:chgData name="Suman, Shashikant SBOBNG-PTIY/TLE" userId="c4bb7731-072b-4e2c-a96e-5815299ba5ac" providerId="ADAL" clId="{C396A255-A937-40FE-99F2-941BEF3AB231}" dt="2023-09-01T04:31:04.243" v="650" actId="26606"/>
          <ac:spMkLst>
            <pc:docMk/>
            <pc:sldMk cId="1637620849" sldId="3859"/>
            <ac:spMk id="6" creationId="{A7213ECC-798F-1EA7-41D7-99E65F6E0C9C}"/>
          </ac:spMkLst>
        </pc:spChg>
        <pc:spChg chg="add">
          <ac:chgData name="Suman, Shashikant SBOBNG-PTIY/TLE" userId="c4bb7731-072b-4e2c-a96e-5815299ba5ac" providerId="ADAL" clId="{C396A255-A937-40FE-99F2-941BEF3AB231}" dt="2023-09-01T04:31:04.243" v="650" actId="26606"/>
          <ac:spMkLst>
            <pc:docMk/>
            <pc:sldMk cId="1637620849" sldId="3859"/>
            <ac:spMk id="13" creationId="{23DA7759-3209-4FE2-96D1-4EEDD81E9EA0}"/>
          </ac:spMkLst>
        </pc:spChg>
        <pc:spChg chg="add">
          <ac:chgData name="Suman, Shashikant SBOBNG-PTIY/TLE" userId="c4bb7731-072b-4e2c-a96e-5815299ba5ac" providerId="ADAL" clId="{C396A255-A937-40FE-99F2-941BEF3AB231}" dt="2023-09-01T04:31:04.243" v="650" actId="26606"/>
          <ac:spMkLst>
            <pc:docMk/>
            <pc:sldMk cId="1637620849" sldId="3859"/>
            <ac:spMk id="15" creationId="{41460DAD-8769-4C9F-9C8C-BB0443909D76}"/>
          </ac:spMkLst>
        </pc:spChg>
        <pc:spChg chg="add">
          <ac:chgData name="Suman, Shashikant SBOBNG-PTIY/TLE" userId="c4bb7731-072b-4e2c-a96e-5815299ba5ac" providerId="ADAL" clId="{C396A255-A937-40FE-99F2-941BEF3AB231}" dt="2023-09-01T04:31:04.243" v="650" actId="26606"/>
          <ac:spMkLst>
            <pc:docMk/>
            <pc:sldMk cId="1637620849" sldId="3859"/>
            <ac:spMk id="17" creationId="{2EB492CD-616E-47F8-933B-5E2D952A0593}"/>
          </ac:spMkLst>
        </pc:spChg>
        <pc:spChg chg="add">
          <ac:chgData name="Suman, Shashikant SBOBNG-PTIY/TLE" userId="c4bb7731-072b-4e2c-a96e-5815299ba5ac" providerId="ADAL" clId="{C396A255-A937-40FE-99F2-941BEF3AB231}" dt="2023-09-01T04:31:04.243" v="650" actId="26606"/>
          <ac:spMkLst>
            <pc:docMk/>
            <pc:sldMk cId="1637620849" sldId="3859"/>
            <ac:spMk id="19" creationId="{59383CF9-23B5-4335-9B21-1791C4CF1C75}"/>
          </ac:spMkLst>
        </pc:spChg>
        <pc:spChg chg="add">
          <ac:chgData name="Suman, Shashikant SBOBNG-PTIY/TLE" userId="c4bb7731-072b-4e2c-a96e-5815299ba5ac" providerId="ADAL" clId="{C396A255-A937-40FE-99F2-941BEF3AB231}" dt="2023-09-01T04:31:04.243" v="650" actId="26606"/>
          <ac:spMkLst>
            <pc:docMk/>
            <pc:sldMk cId="1637620849" sldId="3859"/>
            <ac:spMk id="21" creationId="{0007FE00-9498-4706-B255-6437B0252C02}"/>
          </ac:spMkLst>
        </pc:spChg>
        <pc:picChg chg="add">
          <ac:chgData name="Suman, Shashikant SBOBNG-PTIY/TLE" userId="c4bb7731-072b-4e2c-a96e-5815299ba5ac" providerId="ADAL" clId="{C396A255-A937-40FE-99F2-941BEF3AB231}" dt="2023-09-01T04:31:04.243" v="650" actId="26606"/>
          <ac:picMkLst>
            <pc:docMk/>
            <pc:sldMk cId="1637620849" sldId="3859"/>
            <ac:picMk id="10" creationId="{D7744A73-05AF-FCD2-6B29-F89030A4E376}"/>
          </ac:picMkLst>
        </pc:picChg>
      </pc:sldChg>
      <pc:sldChg chg="delSp modSp new mod">
        <pc:chgData name="Suman, Shashikant SBOBNG-PTIY/TLE" userId="c4bb7731-072b-4e2c-a96e-5815299ba5ac" providerId="ADAL" clId="{C396A255-A937-40FE-99F2-941BEF3AB231}" dt="2023-09-01T07:59:59.323" v="1757" actId="27636"/>
        <pc:sldMkLst>
          <pc:docMk/>
          <pc:sldMk cId="884687910" sldId="3860"/>
        </pc:sldMkLst>
        <pc:spChg chg="mod">
          <ac:chgData name="Suman, Shashikant SBOBNG-PTIY/TLE" userId="c4bb7731-072b-4e2c-a96e-5815299ba5ac" providerId="ADAL" clId="{C396A255-A937-40FE-99F2-941BEF3AB231}" dt="2023-09-01T03:45:00.258" v="433" actId="20577"/>
          <ac:spMkLst>
            <pc:docMk/>
            <pc:sldMk cId="884687910" sldId="3860"/>
            <ac:spMk id="2" creationId="{DAC7C620-79B2-4B38-B40F-50060C669C17}"/>
          </ac:spMkLst>
        </pc:spChg>
        <pc:spChg chg="mod">
          <ac:chgData name="Suman, Shashikant SBOBNG-PTIY/TLE" userId="c4bb7731-072b-4e2c-a96e-5815299ba5ac" providerId="ADAL" clId="{C396A255-A937-40FE-99F2-941BEF3AB231}" dt="2023-09-01T07:59:59.323" v="1757" actId="27636"/>
          <ac:spMkLst>
            <pc:docMk/>
            <pc:sldMk cId="884687910" sldId="3860"/>
            <ac:spMk id="3" creationId="{CB6E5953-2C1C-7A55-58BB-6DC42F1C29CE}"/>
          </ac:spMkLst>
        </pc:spChg>
        <pc:spChg chg="del">
          <ac:chgData name="Suman, Shashikant SBOBNG-PTIY/TLE" userId="c4bb7731-072b-4e2c-a96e-5815299ba5ac" providerId="ADAL" clId="{C396A255-A937-40FE-99F2-941BEF3AB231}" dt="2023-09-01T04:41:11.346" v="1054" actId="478"/>
          <ac:spMkLst>
            <pc:docMk/>
            <pc:sldMk cId="884687910" sldId="3860"/>
            <ac:spMk id="4" creationId="{0AAAA47F-811F-A0C6-AA4A-272476307EB5}"/>
          </ac:spMkLst>
        </pc:spChg>
        <pc:spChg chg="del">
          <ac:chgData name="Suman, Shashikant SBOBNG-PTIY/TLE" userId="c4bb7731-072b-4e2c-a96e-5815299ba5ac" providerId="ADAL" clId="{C396A255-A937-40FE-99F2-941BEF3AB231}" dt="2023-09-01T04:41:13.228" v="1055" actId="478"/>
          <ac:spMkLst>
            <pc:docMk/>
            <pc:sldMk cId="884687910" sldId="3860"/>
            <ac:spMk id="5" creationId="{9586CFE2-0BA5-4048-5731-C51B9F2326F3}"/>
          </ac:spMkLst>
        </pc:spChg>
      </pc:sldChg>
      <pc:sldChg chg="delSp modSp new mod">
        <pc:chgData name="Suman, Shashikant SBOBNG-PTIY/TLE" userId="c4bb7731-072b-4e2c-a96e-5815299ba5ac" providerId="ADAL" clId="{C396A255-A937-40FE-99F2-941BEF3AB231}" dt="2023-09-01T11:16:03.789" v="2395" actId="20577"/>
        <pc:sldMkLst>
          <pc:docMk/>
          <pc:sldMk cId="154593917" sldId="3861"/>
        </pc:sldMkLst>
        <pc:spChg chg="mod">
          <ac:chgData name="Suman, Shashikant SBOBNG-PTIY/TLE" userId="c4bb7731-072b-4e2c-a96e-5815299ba5ac" providerId="ADAL" clId="{C396A255-A937-40FE-99F2-941BEF3AB231}" dt="2023-09-01T04:35:09.803" v="712" actId="20577"/>
          <ac:spMkLst>
            <pc:docMk/>
            <pc:sldMk cId="154593917" sldId="3861"/>
            <ac:spMk id="2" creationId="{3DAA0F93-3546-C30D-046C-E4FB7E46D474}"/>
          </ac:spMkLst>
        </pc:spChg>
        <pc:spChg chg="mod">
          <ac:chgData name="Suman, Shashikant SBOBNG-PTIY/TLE" userId="c4bb7731-072b-4e2c-a96e-5815299ba5ac" providerId="ADAL" clId="{C396A255-A937-40FE-99F2-941BEF3AB231}" dt="2023-09-01T11:16:03.789" v="2395" actId="20577"/>
          <ac:spMkLst>
            <pc:docMk/>
            <pc:sldMk cId="154593917" sldId="3861"/>
            <ac:spMk id="3" creationId="{661A36C4-21BE-5968-D70F-9C7664A66C2C}"/>
          </ac:spMkLst>
        </pc:spChg>
        <pc:spChg chg="del">
          <ac:chgData name="Suman, Shashikant SBOBNG-PTIY/TLE" userId="c4bb7731-072b-4e2c-a96e-5815299ba5ac" providerId="ADAL" clId="{C396A255-A937-40FE-99F2-941BEF3AB231}" dt="2023-09-01T04:33:09.206" v="666" actId="478"/>
          <ac:spMkLst>
            <pc:docMk/>
            <pc:sldMk cId="154593917" sldId="3861"/>
            <ac:spMk id="4" creationId="{834DADA9-60BD-95EF-1766-386AF6C0B798}"/>
          </ac:spMkLst>
        </pc:spChg>
        <pc:spChg chg="del">
          <ac:chgData name="Suman, Shashikant SBOBNG-PTIY/TLE" userId="c4bb7731-072b-4e2c-a96e-5815299ba5ac" providerId="ADAL" clId="{C396A255-A937-40FE-99F2-941BEF3AB231}" dt="2023-09-01T04:33:12.499" v="667" actId="478"/>
          <ac:spMkLst>
            <pc:docMk/>
            <pc:sldMk cId="154593917" sldId="3861"/>
            <ac:spMk id="5" creationId="{B88DCCA3-FD93-56E3-DB3B-F9C0825768FB}"/>
          </ac:spMkLst>
        </pc:spChg>
      </pc:sldChg>
      <pc:sldChg chg="addSp delSp modSp new add del mod">
        <pc:chgData name="Suman, Shashikant SBOBNG-PTIY/TLE" userId="c4bb7731-072b-4e2c-a96e-5815299ba5ac" providerId="ADAL" clId="{C396A255-A937-40FE-99F2-941BEF3AB231}" dt="2023-09-01T11:10:01.430" v="2181" actId="20577"/>
        <pc:sldMkLst>
          <pc:docMk/>
          <pc:sldMk cId="2222211467" sldId="3862"/>
        </pc:sldMkLst>
        <pc:spChg chg="mod">
          <ac:chgData name="Suman, Shashikant SBOBNG-PTIY/TLE" userId="c4bb7731-072b-4e2c-a96e-5815299ba5ac" providerId="ADAL" clId="{C396A255-A937-40FE-99F2-941BEF3AB231}" dt="2023-09-01T07:56:55.101" v="1478" actId="20577"/>
          <ac:spMkLst>
            <pc:docMk/>
            <pc:sldMk cId="2222211467" sldId="3862"/>
            <ac:spMk id="2" creationId="{73D4F03A-C4DE-32A0-E685-CCB3858090F0}"/>
          </ac:spMkLst>
        </pc:spChg>
        <pc:spChg chg="del">
          <ac:chgData name="Suman, Shashikant SBOBNG-PTIY/TLE" userId="c4bb7731-072b-4e2c-a96e-5815299ba5ac" providerId="ADAL" clId="{C396A255-A937-40FE-99F2-941BEF3AB231}" dt="2023-09-01T11:04:16.559" v="2075" actId="1032"/>
          <ac:spMkLst>
            <pc:docMk/>
            <pc:sldMk cId="2222211467" sldId="3862"/>
            <ac:spMk id="3" creationId="{5D8CCE50-3EA2-A6FF-7FA5-E103F48C6D59}"/>
          </ac:spMkLst>
        </pc:spChg>
        <pc:spChg chg="del">
          <ac:chgData name="Suman, Shashikant SBOBNG-PTIY/TLE" userId="c4bb7731-072b-4e2c-a96e-5815299ba5ac" providerId="ADAL" clId="{C396A255-A937-40FE-99F2-941BEF3AB231}" dt="2023-09-01T11:03:10.341" v="2073" actId="478"/>
          <ac:spMkLst>
            <pc:docMk/>
            <pc:sldMk cId="2222211467" sldId="3862"/>
            <ac:spMk id="4" creationId="{10010FAA-08BC-96FB-EBB4-C82B59918EEC}"/>
          </ac:spMkLst>
        </pc:spChg>
        <pc:spChg chg="del">
          <ac:chgData name="Suman, Shashikant SBOBNG-PTIY/TLE" userId="c4bb7731-072b-4e2c-a96e-5815299ba5ac" providerId="ADAL" clId="{C396A255-A937-40FE-99F2-941BEF3AB231}" dt="2023-09-01T11:03:12.480" v="2074" actId="478"/>
          <ac:spMkLst>
            <pc:docMk/>
            <pc:sldMk cId="2222211467" sldId="3862"/>
            <ac:spMk id="5" creationId="{1CF044F1-0872-3EC0-3996-AA5A96B6EF84}"/>
          </ac:spMkLst>
        </pc:spChg>
        <pc:graphicFrameChg chg="add mod modGraphic">
          <ac:chgData name="Suman, Shashikant SBOBNG-PTIY/TLE" userId="c4bb7731-072b-4e2c-a96e-5815299ba5ac" providerId="ADAL" clId="{C396A255-A937-40FE-99F2-941BEF3AB231}" dt="2023-09-01T11:10:01.430" v="2181" actId="20577"/>
          <ac:graphicFrameMkLst>
            <pc:docMk/>
            <pc:sldMk cId="2222211467" sldId="3862"/>
            <ac:graphicFrameMk id="7" creationId="{6AE4B461-DB10-CBB5-6DCB-5DEC39BF6B82}"/>
          </ac:graphicFrameMkLst>
        </pc:graphicFrameChg>
      </pc:sldChg>
      <pc:sldChg chg="new del">
        <pc:chgData name="Suman, Shashikant SBOBNG-PTIY/TLE" userId="c4bb7731-072b-4e2c-a96e-5815299ba5ac" providerId="ADAL" clId="{C396A255-A937-40FE-99F2-941BEF3AB231}" dt="2023-09-01T08:00:44.861" v="1760" actId="47"/>
        <pc:sldMkLst>
          <pc:docMk/>
          <pc:sldMk cId="958642220" sldId="3863"/>
        </pc:sldMkLst>
      </pc:sldChg>
      <pc:sldChg chg="addSp delSp modSp new mod setBg">
        <pc:chgData name="Suman, Shashikant SBOBNG-PTIY/TLE" userId="c4bb7731-072b-4e2c-a96e-5815299ba5ac" providerId="ADAL" clId="{C396A255-A937-40FE-99F2-941BEF3AB231}" dt="2023-09-01T08:01:20.210" v="1767" actId="478"/>
        <pc:sldMkLst>
          <pc:docMk/>
          <pc:sldMk cId="39432703" sldId="3864"/>
        </pc:sldMkLst>
        <pc:spChg chg="del mod">
          <ac:chgData name="Suman, Shashikant SBOBNG-PTIY/TLE" userId="c4bb7731-072b-4e2c-a96e-5815299ba5ac" providerId="ADAL" clId="{C396A255-A937-40FE-99F2-941BEF3AB231}" dt="2023-09-01T08:01:17.711" v="1766" actId="478"/>
          <ac:spMkLst>
            <pc:docMk/>
            <pc:sldMk cId="39432703" sldId="3864"/>
            <ac:spMk id="2" creationId="{025F29E5-66E2-1C91-57E3-3E5B269DBBAD}"/>
          </ac:spMkLst>
        </pc:spChg>
        <pc:spChg chg="del mod">
          <ac:chgData name="Suman, Shashikant SBOBNG-PTIY/TLE" userId="c4bb7731-072b-4e2c-a96e-5815299ba5ac" providerId="ADAL" clId="{C396A255-A937-40FE-99F2-941BEF3AB231}" dt="2023-09-01T08:01:20.210" v="1767" actId="478"/>
          <ac:spMkLst>
            <pc:docMk/>
            <pc:sldMk cId="39432703" sldId="3864"/>
            <ac:spMk id="3" creationId="{9877CED0-CE8B-8F71-CF71-2AE897616199}"/>
          </ac:spMkLst>
        </pc:spChg>
        <pc:spChg chg="mod">
          <ac:chgData name="Suman, Shashikant SBOBNG-PTIY/TLE" userId="c4bb7731-072b-4e2c-a96e-5815299ba5ac" providerId="ADAL" clId="{C396A255-A937-40FE-99F2-941BEF3AB231}" dt="2023-09-01T08:01:12.613" v="1765" actId="26606"/>
          <ac:spMkLst>
            <pc:docMk/>
            <pc:sldMk cId="39432703" sldId="3864"/>
            <ac:spMk id="4" creationId="{895BDABC-8DB5-6A5F-289D-B5F0C92A13F8}"/>
          </ac:spMkLst>
        </pc:spChg>
        <pc:spChg chg="add del">
          <ac:chgData name="Suman, Shashikant SBOBNG-PTIY/TLE" userId="c4bb7731-072b-4e2c-a96e-5815299ba5ac" providerId="ADAL" clId="{C396A255-A937-40FE-99F2-941BEF3AB231}" dt="2023-09-01T08:01:07.360" v="1763" actId="26606"/>
          <ac:spMkLst>
            <pc:docMk/>
            <pc:sldMk cId="39432703" sldId="3864"/>
            <ac:spMk id="11" creationId="{8ECBFEF8-9038-4E5E-A5F1-E4DC2303553E}"/>
          </ac:spMkLst>
        </pc:spChg>
        <pc:spChg chg="add del">
          <ac:chgData name="Suman, Shashikant SBOBNG-PTIY/TLE" userId="c4bb7731-072b-4e2c-a96e-5815299ba5ac" providerId="ADAL" clId="{C396A255-A937-40FE-99F2-941BEF3AB231}" dt="2023-09-01T08:01:07.360" v="1763" actId="26606"/>
          <ac:spMkLst>
            <pc:docMk/>
            <pc:sldMk cId="39432703" sldId="3864"/>
            <ac:spMk id="13" creationId="{F37E8EB2-7BE0-4F3D-921C-F4E9C2C14929}"/>
          </ac:spMkLst>
        </pc:spChg>
        <pc:spChg chg="add del">
          <ac:chgData name="Suman, Shashikant SBOBNG-PTIY/TLE" userId="c4bb7731-072b-4e2c-a96e-5815299ba5ac" providerId="ADAL" clId="{C396A255-A937-40FE-99F2-941BEF3AB231}" dt="2023-09-01T08:01:07.360" v="1763" actId="26606"/>
          <ac:spMkLst>
            <pc:docMk/>
            <pc:sldMk cId="39432703" sldId="3864"/>
            <ac:spMk id="15" creationId="{E77AE46B-A945-4A7E-9911-903176079DD0}"/>
          </ac:spMkLst>
        </pc:spChg>
        <pc:spChg chg="add del">
          <ac:chgData name="Suman, Shashikant SBOBNG-PTIY/TLE" userId="c4bb7731-072b-4e2c-a96e-5815299ba5ac" providerId="ADAL" clId="{C396A255-A937-40FE-99F2-941BEF3AB231}" dt="2023-09-01T08:01:12.613" v="1765" actId="26606"/>
          <ac:spMkLst>
            <pc:docMk/>
            <pc:sldMk cId="39432703" sldId="3864"/>
            <ac:spMk id="17" creationId="{8ECBFEF8-9038-4E5E-A5F1-E4DC2303553E}"/>
          </ac:spMkLst>
        </pc:spChg>
        <pc:spChg chg="add del">
          <ac:chgData name="Suman, Shashikant SBOBNG-PTIY/TLE" userId="c4bb7731-072b-4e2c-a96e-5815299ba5ac" providerId="ADAL" clId="{C396A255-A937-40FE-99F2-941BEF3AB231}" dt="2023-09-01T08:01:12.613" v="1765" actId="26606"/>
          <ac:spMkLst>
            <pc:docMk/>
            <pc:sldMk cId="39432703" sldId="3864"/>
            <ac:spMk id="18" creationId="{F37E8EB2-7BE0-4F3D-921C-F4E9C2C14929}"/>
          </ac:spMkLst>
        </pc:spChg>
        <pc:spChg chg="add del">
          <ac:chgData name="Suman, Shashikant SBOBNG-PTIY/TLE" userId="c4bb7731-072b-4e2c-a96e-5815299ba5ac" providerId="ADAL" clId="{C396A255-A937-40FE-99F2-941BEF3AB231}" dt="2023-09-01T08:01:12.613" v="1765" actId="26606"/>
          <ac:spMkLst>
            <pc:docMk/>
            <pc:sldMk cId="39432703" sldId="3864"/>
            <ac:spMk id="19" creationId="{E77AE46B-A945-4A7E-9911-903176079DD0}"/>
          </ac:spMkLst>
        </pc:spChg>
        <pc:picChg chg="add mod ord">
          <ac:chgData name="Suman, Shashikant SBOBNG-PTIY/TLE" userId="c4bb7731-072b-4e2c-a96e-5815299ba5ac" providerId="ADAL" clId="{C396A255-A937-40FE-99F2-941BEF3AB231}" dt="2023-09-01T08:01:12.613" v="1765" actId="26606"/>
          <ac:picMkLst>
            <pc:docMk/>
            <pc:sldMk cId="39432703" sldId="3864"/>
            <ac:picMk id="6" creationId="{407334F1-405A-4721-76D6-D25EB0C9F9D4}"/>
          </ac:picMkLst>
        </pc:picChg>
      </pc:sldChg>
      <pc:sldChg chg="addSp delSp modSp new mod modClrScheme chgLayout">
        <pc:chgData name="Suman, Shashikant SBOBNG-PTIY/TLE" userId="c4bb7731-072b-4e2c-a96e-5815299ba5ac" providerId="ADAL" clId="{C396A255-A937-40FE-99F2-941BEF3AB231}" dt="2023-09-01T10:21:16.624" v="2068" actId="478"/>
        <pc:sldMkLst>
          <pc:docMk/>
          <pc:sldMk cId="569893853" sldId="3865"/>
        </pc:sldMkLst>
        <pc:spChg chg="del mod ord">
          <ac:chgData name="Suman, Shashikant SBOBNG-PTIY/TLE" userId="c4bb7731-072b-4e2c-a96e-5815299ba5ac" providerId="ADAL" clId="{C396A255-A937-40FE-99F2-941BEF3AB231}" dt="2023-09-01T10:21:14.979" v="2067" actId="478"/>
          <ac:spMkLst>
            <pc:docMk/>
            <pc:sldMk cId="569893853" sldId="3865"/>
            <ac:spMk id="2" creationId="{703C4CFF-47C0-C207-261D-DDC99DDCEA12}"/>
          </ac:spMkLst>
        </pc:spChg>
        <pc:spChg chg="del mod ord">
          <ac:chgData name="Suman, Shashikant SBOBNG-PTIY/TLE" userId="c4bb7731-072b-4e2c-a96e-5815299ba5ac" providerId="ADAL" clId="{C396A255-A937-40FE-99F2-941BEF3AB231}" dt="2023-09-01T10:21:16.624" v="2068" actId="478"/>
          <ac:spMkLst>
            <pc:docMk/>
            <pc:sldMk cId="569893853" sldId="3865"/>
            <ac:spMk id="3" creationId="{55AF515D-36A9-4377-6B35-F3D4D0482792}"/>
          </ac:spMkLst>
        </pc:spChg>
        <pc:spChg chg="mod ord">
          <ac:chgData name="Suman, Shashikant SBOBNG-PTIY/TLE" userId="c4bb7731-072b-4e2c-a96e-5815299ba5ac" providerId="ADAL" clId="{C396A255-A937-40FE-99F2-941BEF3AB231}" dt="2023-09-01T08:47:32.001" v="1769" actId="700"/>
          <ac:spMkLst>
            <pc:docMk/>
            <pc:sldMk cId="569893853" sldId="3865"/>
            <ac:spMk id="4" creationId="{78817F9B-E54A-F949-809E-842893672F73}"/>
          </ac:spMkLst>
        </pc:spChg>
        <pc:spChg chg="add mod ord">
          <ac:chgData name="Suman, Shashikant SBOBNG-PTIY/TLE" userId="c4bb7731-072b-4e2c-a96e-5815299ba5ac" providerId="ADAL" clId="{C396A255-A937-40FE-99F2-941BEF3AB231}" dt="2023-09-01T08:47:48.286" v="1785" actId="20577"/>
          <ac:spMkLst>
            <pc:docMk/>
            <pc:sldMk cId="569893853" sldId="3865"/>
            <ac:spMk id="5" creationId="{7C913392-7BA1-86CB-CD16-DFD0B9F47ED1}"/>
          </ac:spMkLst>
        </pc:spChg>
        <pc:spChg chg="add mod ord">
          <ac:chgData name="Suman, Shashikant SBOBNG-PTIY/TLE" userId="c4bb7731-072b-4e2c-a96e-5815299ba5ac" providerId="ADAL" clId="{C396A255-A937-40FE-99F2-941BEF3AB231}" dt="2023-09-01T08:49:07.680" v="1974" actId="20577"/>
          <ac:spMkLst>
            <pc:docMk/>
            <pc:sldMk cId="569893853" sldId="3865"/>
            <ac:spMk id="6" creationId="{61C495D9-12E7-9BAD-5CFD-17AF3F391A67}"/>
          </ac:spMkLst>
        </pc:spChg>
      </pc:sldChg>
      <pc:sldChg chg="addSp delSp modSp new mod modClrScheme chgLayout">
        <pc:chgData name="Suman, Shashikant SBOBNG-PTIY/TLE" userId="c4bb7731-072b-4e2c-a96e-5815299ba5ac" providerId="ADAL" clId="{C396A255-A937-40FE-99F2-941BEF3AB231}" dt="2023-09-08T10:03:24.360" v="2770" actId="1076"/>
        <pc:sldMkLst>
          <pc:docMk/>
          <pc:sldMk cId="1321382223" sldId="3866"/>
        </pc:sldMkLst>
        <pc:spChg chg="del">
          <ac:chgData name="Suman, Shashikant SBOBNG-PTIY/TLE" userId="c4bb7731-072b-4e2c-a96e-5815299ba5ac" providerId="ADAL" clId="{C396A255-A937-40FE-99F2-941BEF3AB231}" dt="2023-09-01T08:49:16.098" v="1976"/>
          <ac:spMkLst>
            <pc:docMk/>
            <pc:sldMk cId="1321382223" sldId="3866"/>
            <ac:spMk id="2" creationId="{9C6EEBCF-D502-9490-EAE9-7F659490AC3F}"/>
          </ac:spMkLst>
        </pc:spChg>
        <pc:spChg chg="del">
          <ac:chgData name="Suman, Shashikant SBOBNG-PTIY/TLE" userId="c4bb7731-072b-4e2c-a96e-5815299ba5ac" providerId="ADAL" clId="{C396A255-A937-40FE-99F2-941BEF3AB231}" dt="2023-09-01T08:49:16.098" v="1976"/>
          <ac:spMkLst>
            <pc:docMk/>
            <pc:sldMk cId="1321382223" sldId="3866"/>
            <ac:spMk id="3" creationId="{19A5B3D5-227B-0D08-0872-4175E1B80AB5}"/>
          </ac:spMkLst>
        </pc:spChg>
        <pc:spChg chg="del mod ord">
          <ac:chgData name="Suman, Shashikant SBOBNG-PTIY/TLE" userId="c4bb7731-072b-4e2c-a96e-5815299ba5ac" providerId="ADAL" clId="{C396A255-A937-40FE-99F2-941BEF3AB231}" dt="2023-09-01T09:45:32.982" v="2031" actId="478"/>
          <ac:spMkLst>
            <pc:docMk/>
            <pc:sldMk cId="1321382223" sldId="3866"/>
            <ac:spMk id="4" creationId="{9375E027-709E-71EE-D8F3-63A07F329D69}"/>
          </ac:spMkLst>
        </pc:spChg>
        <pc:spChg chg="del mod ord">
          <ac:chgData name="Suman, Shashikant SBOBNG-PTIY/TLE" userId="c4bb7731-072b-4e2c-a96e-5815299ba5ac" providerId="ADAL" clId="{C396A255-A937-40FE-99F2-941BEF3AB231}" dt="2023-09-01T09:45:30.834" v="2030" actId="478"/>
          <ac:spMkLst>
            <pc:docMk/>
            <pc:sldMk cId="1321382223" sldId="3866"/>
            <ac:spMk id="5" creationId="{187809F7-C56A-9009-C5B9-3481B2D811BB}"/>
          </ac:spMkLst>
        </pc:spChg>
        <pc:spChg chg="mod ord">
          <ac:chgData name="Suman, Shashikant SBOBNG-PTIY/TLE" userId="c4bb7731-072b-4e2c-a96e-5815299ba5ac" providerId="ADAL" clId="{C396A255-A937-40FE-99F2-941BEF3AB231}" dt="2023-09-01T09:42:09.983" v="1992" actId="700"/>
          <ac:spMkLst>
            <pc:docMk/>
            <pc:sldMk cId="1321382223" sldId="3866"/>
            <ac:spMk id="6" creationId="{4057CD59-D176-F6BA-CEC4-B33CD1531A91}"/>
          </ac:spMkLst>
        </pc:spChg>
        <pc:spChg chg="add del mod">
          <ac:chgData name="Suman, Shashikant SBOBNG-PTIY/TLE" userId="c4bb7731-072b-4e2c-a96e-5815299ba5ac" providerId="ADAL" clId="{C396A255-A937-40FE-99F2-941BEF3AB231}" dt="2023-09-01T08:49:16.098" v="1976"/>
          <ac:spMkLst>
            <pc:docMk/>
            <pc:sldMk cId="1321382223" sldId="3866"/>
            <ac:spMk id="7" creationId="{FFEC7D65-C944-8153-4F4D-D40B2675C629}"/>
          </ac:spMkLst>
        </pc:spChg>
        <pc:spChg chg="add del mod">
          <ac:chgData name="Suman, Shashikant SBOBNG-PTIY/TLE" userId="c4bb7731-072b-4e2c-a96e-5815299ba5ac" providerId="ADAL" clId="{C396A255-A937-40FE-99F2-941BEF3AB231}" dt="2023-09-01T08:49:16.098" v="1976"/>
          <ac:spMkLst>
            <pc:docMk/>
            <pc:sldMk cId="1321382223" sldId="3866"/>
            <ac:spMk id="8" creationId="{40017FA0-8CB9-E33D-06FA-BC3ACC3CC5EC}"/>
          </ac:spMkLst>
        </pc:spChg>
        <pc:spChg chg="add del mod">
          <ac:chgData name="Suman, Shashikant SBOBNG-PTIY/TLE" userId="c4bb7731-072b-4e2c-a96e-5815299ba5ac" providerId="ADAL" clId="{C396A255-A937-40FE-99F2-941BEF3AB231}" dt="2023-09-01T08:49:16.098" v="1976"/>
          <ac:spMkLst>
            <pc:docMk/>
            <pc:sldMk cId="1321382223" sldId="3866"/>
            <ac:spMk id="9" creationId="{3E9DD0A4-9F4B-6ED4-90F9-F0D7149B2616}"/>
          </ac:spMkLst>
        </pc:spChg>
        <pc:spChg chg="add mod ord">
          <ac:chgData name="Suman, Shashikant SBOBNG-PTIY/TLE" userId="c4bb7731-072b-4e2c-a96e-5815299ba5ac" providerId="ADAL" clId="{C396A255-A937-40FE-99F2-941BEF3AB231}" dt="2023-09-01T09:42:09.983" v="1992" actId="700"/>
          <ac:spMkLst>
            <pc:docMk/>
            <pc:sldMk cId="1321382223" sldId="3866"/>
            <ac:spMk id="10" creationId="{7309AEA6-FFD4-A076-6E95-0908813135E3}"/>
          </ac:spMkLst>
        </pc:spChg>
        <pc:spChg chg="add del mod ord">
          <ac:chgData name="Suman, Shashikant SBOBNG-PTIY/TLE" userId="c4bb7731-072b-4e2c-a96e-5815299ba5ac" providerId="ADAL" clId="{C396A255-A937-40FE-99F2-941BEF3AB231}" dt="2023-09-01T09:42:09.983" v="1992" actId="700"/>
          <ac:spMkLst>
            <pc:docMk/>
            <pc:sldMk cId="1321382223" sldId="3866"/>
            <ac:spMk id="11" creationId="{A9E3CB7D-ABB6-7D2C-4A22-F2531AE39CBB}"/>
          </ac:spMkLst>
        </pc:spChg>
        <pc:spChg chg="add del mod ord">
          <ac:chgData name="Suman, Shashikant SBOBNG-PTIY/TLE" userId="c4bb7731-072b-4e2c-a96e-5815299ba5ac" providerId="ADAL" clId="{C396A255-A937-40FE-99F2-941BEF3AB231}" dt="2023-09-01T09:45:24.102" v="2029"/>
          <ac:spMkLst>
            <pc:docMk/>
            <pc:sldMk cId="1321382223" sldId="3866"/>
            <ac:spMk id="12" creationId="{B37DB1E8-5C26-63B0-ABA6-F0A674254991}"/>
          </ac:spMkLst>
        </pc:spChg>
        <pc:spChg chg="add mod ord">
          <ac:chgData name="Suman, Shashikant SBOBNG-PTIY/TLE" userId="c4bb7731-072b-4e2c-a96e-5815299ba5ac" providerId="ADAL" clId="{C396A255-A937-40FE-99F2-941BEF3AB231}" dt="2023-09-01T09:51:33.148" v="2066" actId="20577"/>
          <ac:spMkLst>
            <pc:docMk/>
            <pc:sldMk cId="1321382223" sldId="3866"/>
            <ac:spMk id="13" creationId="{B8CCC9B0-6566-5B93-58D9-E078E7645DAA}"/>
          </ac:spMkLst>
        </pc:spChg>
        <pc:spChg chg="add del mod">
          <ac:chgData name="Suman, Shashikant SBOBNG-PTIY/TLE" userId="c4bb7731-072b-4e2c-a96e-5815299ba5ac" providerId="ADAL" clId="{C396A255-A937-40FE-99F2-941BEF3AB231}" dt="2023-09-01T09:46:17.492" v="2036" actId="478"/>
          <ac:spMkLst>
            <pc:docMk/>
            <pc:sldMk cId="1321382223" sldId="3866"/>
            <ac:spMk id="15" creationId="{71CADECB-AA9D-D412-96ED-79F0E43A78B2}"/>
          </ac:spMkLst>
        </pc:spChg>
        <pc:picChg chg="add mod">
          <ac:chgData name="Suman, Shashikant SBOBNG-PTIY/TLE" userId="c4bb7731-072b-4e2c-a96e-5815299ba5ac" providerId="ADAL" clId="{C396A255-A937-40FE-99F2-941BEF3AB231}" dt="2023-09-08T10:03:24.360" v="2770" actId="1076"/>
          <ac:picMkLst>
            <pc:docMk/>
            <pc:sldMk cId="1321382223" sldId="3866"/>
            <ac:picMk id="14" creationId="{CC1A9183-1891-CB67-BB32-44A1E8350247}"/>
          </ac:picMkLst>
        </pc:picChg>
        <pc:picChg chg="add del mod">
          <ac:chgData name="Suman, Shashikant SBOBNG-PTIY/TLE" userId="c4bb7731-072b-4e2c-a96e-5815299ba5ac" providerId="ADAL" clId="{C396A255-A937-40FE-99F2-941BEF3AB231}" dt="2023-09-01T09:46:10.807" v="2034" actId="478"/>
          <ac:picMkLst>
            <pc:docMk/>
            <pc:sldMk cId="1321382223" sldId="3866"/>
            <ac:picMk id="1026" creationId="{FF6F4F26-0F7B-C16D-C81B-74C1C6616B0D}"/>
          </ac:picMkLst>
        </pc:picChg>
      </pc:sldChg>
      <pc:sldChg chg="addSp delSp new mod">
        <pc:chgData name="Suman, Shashikant SBOBNG-PTIY/TLE" userId="c4bb7731-072b-4e2c-a96e-5815299ba5ac" providerId="ADAL" clId="{C396A255-A937-40FE-99F2-941BEF3AB231}" dt="2023-09-01T10:21:22.243" v="2070" actId="478"/>
        <pc:sldMkLst>
          <pc:docMk/>
          <pc:sldMk cId="1754197379" sldId="3867"/>
        </pc:sldMkLst>
        <pc:spChg chg="del">
          <ac:chgData name="Suman, Shashikant SBOBNG-PTIY/TLE" userId="c4bb7731-072b-4e2c-a96e-5815299ba5ac" providerId="ADAL" clId="{C396A255-A937-40FE-99F2-941BEF3AB231}" dt="2023-09-01T10:21:20.075" v="2069" actId="478"/>
          <ac:spMkLst>
            <pc:docMk/>
            <pc:sldMk cId="1754197379" sldId="3867"/>
            <ac:spMk id="2" creationId="{90686CE6-6D75-E661-3A74-23776C34D264}"/>
          </ac:spMkLst>
        </pc:spChg>
        <pc:spChg chg="del">
          <ac:chgData name="Suman, Shashikant SBOBNG-PTIY/TLE" userId="c4bb7731-072b-4e2c-a96e-5815299ba5ac" providerId="ADAL" clId="{C396A255-A937-40FE-99F2-941BEF3AB231}" dt="2023-09-01T10:21:22.243" v="2070" actId="478"/>
          <ac:spMkLst>
            <pc:docMk/>
            <pc:sldMk cId="1754197379" sldId="3867"/>
            <ac:spMk id="3" creationId="{93C6630D-9432-1FD9-1D2C-15796B7D820A}"/>
          </ac:spMkLst>
        </pc:spChg>
        <pc:picChg chg="add">
          <ac:chgData name="Suman, Shashikant SBOBNG-PTIY/TLE" userId="c4bb7731-072b-4e2c-a96e-5815299ba5ac" providerId="ADAL" clId="{C396A255-A937-40FE-99F2-941BEF3AB231}" dt="2023-09-01T08:49:40.001" v="1991" actId="22"/>
          <ac:picMkLst>
            <pc:docMk/>
            <pc:sldMk cId="1754197379" sldId="3867"/>
            <ac:picMk id="6" creationId="{A2F82F87-88C8-7671-32FA-F24AAD9C5DD5}"/>
          </ac:picMkLst>
        </pc:picChg>
      </pc:sldChg>
      <pc:sldChg chg="delSp modSp new mod">
        <pc:chgData name="Suman, Shashikant SBOBNG-PTIY/TLE" userId="c4bb7731-072b-4e2c-a96e-5815299ba5ac" providerId="ADAL" clId="{C396A255-A937-40FE-99F2-941BEF3AB231}" dt="2023-09-01T11:20:48.329" v="2660" actId="478"/>
        <pc:sldMkLst>
          <pc:docMk/>
          <pc:sldMk cId="434973557" sldId="3868"/>
        </pc:sldMkLst>
        <pc:spChg chg="mod">
          <ac:chgData name="Suman, Shashikant SBOBNG-PTIY/TLE" userId="c4bb7731-072b-4e2c-a96e-5815299ba5ac" providerId="ADAL" clId="{C396A255-A937-40FE-99F2-941BEF3AB231}" dt="2023-09-01T11:17:52.499" v="2414" actId="20577"/>
          <ac:spMkLst>
            <pc:docMk/>
            <pc:sldMk cId="434973557" sldId="3868"/>
            <ac:spMk id="2" creationId="{EC14203D-CFDF-3621-9ACB-0C9FF58AE849}"/>
          </ac:spMkLst>
        </pc:spChg>
        <pc:spChg chg="mod">
          <ac:chgData name="Suman, Shashikant SBOBNG-PTIY/TLE" userId="c4bb7731-072b-4e2c-a96e-5815299ba5ac" providerId="ADAL" clId="{C396A255-A937-40FE-99F2-941BEF3AB231}" dt="2023-09-01T11:20:28.746" v="2658" actId="20577"/>
          <ac:spMkLst>
            <pc:docMk/>
            <pc:sldMk cId="434973557" sldId="3868"/>
            <ac:spMk id="3" creationId="{1B448C61-657B-C6BD-06A4-079E29097EA6}"/>
          </ac:spMkLst>
        </pc:spChg>
        <pc:spChg chg="del">
          <ac:chgData name="Suman, Shashikant SBOBNG-PTIY/TLE" userId="c4bb7731-072b-4e2c-a96e-5815299ba5ac" providerId="ADAL" clId="{C396A255-A937-40FE-99F2-941BEF3AB231}" dt="2023-09-01T11:20:46.105" v="2659" actId="478"/>
          <ac:spMkLst>
            <pc:docMk/>
            <pc:sldMk cId="434973557" sldId="3868"/>
            <ac:spMk id="4" creationId="{4B49DE96-1CDF-C854-D639-84F48FD5FF45}"/>
          </ac:spMkLst>
        </pc:spChg>
        <pc:spChg chg="del">
          <ac:chgData name="Suman, Shashikant SBOBNG-PTIY/TLE" userId="c4bb7731-072b-4e2c-a96e-5815299ba5ac" providerId="ADAL" clId="{C396A255-A937-40FE-99F2-941BEF3AB231}" dt="2023-09-01T11:20:48.329" v="2660" actId="478"/>
          <ac:spMkLst>
            <pc:docMk/>
            <pc:sldMk cId="434973557" sldId="3868"/>
            <ac:spMk id="5" creationId="{6C80E0F5-CEAC-6AD2-BA18-83F13D74699C}"/>
          </ac:spMkLst>
        </pc:spChg>
      </pc:sldChg>
      <pc:sldChg chg="addSp delSp modSp new mod setBg modClrScheme chgLayout">
        <pc:chgData name="Suman, Shashikant SBOBNG-PTIY/TLE" userId="c4bb7731-072b-4e2c-a96e-5815299ba5ac" providerId="ADAL" clId="{C396A255-A937-40FE-99F2-941BEF3AB231}" dt="2023-09-01T11:23:55.012" v="2680" actId="27614"/>
        <pc:sldMkLst>
          <pc:docMk/>
          <pc:sldMk cId="1364171869" sldId="3869"/>
        </pc:sldMkLst>
        <pc:spChg chg="del">
          <ac:chgData name="Suman, Shashikant SBOBNG-PTIY/TLE" userId="c4bb7731-072b-4e2c-a96e-5815299ba5ac" providerId="ADAL" clId="{C396A255-A937-40FE-99F2-941BEF3AB231}" dt="2023-09-01T11:22:22.990" v="2662" actId="700"/>
          <ac:spMkLst>
            <pc:docMk/>
            <pc:sldMk cId="1364171869" sldId="3869"/>
            <ac:spMk id="2" creationId="{C6AB1DC7-3B13-7730-8371-852C1E8B4F4A}"/>
          </ac:spMkLst>
        </pc:spChg>
        <pc:spChg chg="del">
          <ac:chgData name="Suman, Shashikant SBOBNG-PTIY/TLE" userId="c4bb7731-072b-4e2c-a96e-5815299ba5ac" providerId="ADAL" clId="{C396A255-A937-40FE-99F2-941BEF3AB231}" dt="2023-09-01T11:22:22.990" v="2662" actId="700"/>
          <ac:spMkLst>
            <pc:docMk/>
            <pc:sldMk cId="1364171869" sldId="3869"/>
            <ac:spMk id="3" creationId="{8816CD55-C58F-EDD1-B364-9026569C5198}"/>
          </ac:spMkLst>
        </pc:spChg>
        <pc:spChg chg="del mod ord">
          <ac:chgData name="Suman, Shashikant SBOBNG-PTIY/TLE" userId="c4bb7731-072b-4e2c-a96e-5815299ba5ac" providerId="ADAL" clId="{C396A255-A937-40FE-99F2-941BEF3AB231}" dt="2023-09-01T11:22:28.507" v="2665" actId="478"/>
          <ac:spMkLst>
            <pc:docMk/>
            <pc:sldMk cId="1364171869" sldId="3869"/>
            <ac:spMk id="4" creationId="{FA33879C-6938-3480-D88A-CCBAB40E83F1}"/>
          </ac:spMkLst>
        </pc:spChg>
        <pc:spChg chg="del mod ord">
          <ac:chgData name="Suman, Shashikant SBOBNG-PTIY/TLE" userId="c4bb7731-072b-4e2c-a96e-5815299ba5ac" providerId="ADAL" clId="{C396A255-A937-40FE-99F2-941BEF3AB231}" dt="2023-09-01T11:22:26.906" v="2664" actId="478"/>
          <ac:spMkLst>
            <pc:docMk/>
            <pc:sldMk cId="1364171869" sldId="3869"/>
            <ac:spMk id="5" creationId="{FD71A25E-EAED-67F7-860B-D3E1A514B681}"/>
          </ac:spMkLst>
        </pc:spChg>
        <pc:spChg chg="mod ord">
          <ac:chgData name="Suman, Shashikant SBOBNG-PTIY/TLE" userId="c4bb7731-072b-4e2c-a96e-5815299ba5ac" providerId="ADAL" clId="{C396A255-A937-40FE-99F2-941BEF3AB231}" dt="2023-09-01T11:23:43.083" v="2676" actId="26606"/>
          <ac:spMkLst>
            <pc:docMk/>
            <pc:sldMk cId="1364171869" sldId="3869"/>
            <ac:spMk id="6" creationId="{B2991D07-51A3-7171-5F27-4839DA39000C}"/>
          </ac:spMkLst>
        </pc:spChg>
        <pc:spChg chg="add">
          <ac:chgData name="Suman, Shashikant SBOBNG-PTIY/TLE" userId="c4bb7731-072b-4e2c-a96e-5815299ba5ac" providerId="ADAL" clId="{C396A255-A937-40FE-99F2-941BEF3AB231}" dt="2023-09-01T11:23:43.083" v="2676" actId="26606"/>
          <ac:spMkLst>
            <pc:docMk/>
            <pc:sldMk cId="1364171869" sldId="3869"/>
            <ac:spMk id="15" creationId="{6F79B0DD-2C63-4EE5-804F-B8E391FC1E45}"/>
          </ac:spMkLst>
        </pc:spChg>
        <pc:spChg chg="add">
          <ac:chgData name="Suman, Shashikant SBOBNG-PTIY/TLE" userId="c4bb7731-072b-4e2c-a96e-5815299ba5ac" providerId="ADAL" clId="{C396A255-A937-40FE-99F2-941BEF3AB231}" dt="2023-09-01T11:23:43.083" v="2676" actId="26606"/>
          <ac:spMkLst>
            <pc:docMk/>
            <pc:sldMk cId="1364171869" sldId="3869"/>
            <ac:spMk id="17" creationId="{627DB8AB-CD55-4C8F-9043-52652B89231A}"/>
          </ac:spMkLst>
        </pc:spChg>
        <pc:spChg chg="add">
          <ac:chgData name="Suman, Shashikant SBOBNG-PTIY/TLE" userId="c4bb7731-072b-4e2c-a96e-5815299ba5ac" providerId="ADAL" clId="{C396A255-A937-40FE-99F2-941BEF3AB231}" dt="2023-09-01T11:23:43.083" v="2676" actId="26606"/>
          <ac:spMkLst>
            <pc:docMk/>
            <pc:sldMk cId="1364171869" sldId="3869"/>
            <ac:spMk id="19" creationId="{53059C5A-91CB-4024-9B4E-20082E25C70B}"/>
          </ac:spMkLst>
        </pc:spChg>
        <pc:spChg chg="add">
          <ac:chgData name="Suman, Shashikant SBOBNG-PTIY/TLE" userId="c4bb7731-072b-4e2c-a96e-5815299ba5ac" providerId="ADAL" clId="{C396A255-A937-40FE-99F2-941BEF3AB231}" dt="2023-09-01T11:23:43.083" v="2676" actId="26606"/>
          <ac:spMkLst>
            <pc:docMk/>
            <pc:sldMk cId="1364171869" sldId="3869"/>
            <ac:spMk id="21" creationId="{184884BF-A898-4EFF-9504-E13EBE3FF62E}"/>
          </ac:spMkLst>
        </pc:spChg>
        <pc:spChg chg="add">
          <ac:chgData name="Suman, Shashikant SBOBNG-PTIY/TLE" userId="c4bb7731-072b-4e2c-a96e-5815299ba5ac" providerId="ADAL" clId="{C396A255-A937-40FE-99F2-941BEF3AB231}" dt="2023-09-01T11:23:43.083" v="2676" actId="26606"/>
          <ac:spMkLst>
            <pc:docMk/>
            <pc:sldMk cId="1364171869" sldId="3869"/>
            <ac:spMk id="23" creationId="{7B32D337-FDA6-4468-ADB1-7038E5FC0BA9}"/>
          </ac:spMkLst>
        </pc:spChg>
        <pc:picChg chg="add mod ord">
          <ac:chgData name="Suman, Shashikant SBOBNG-PTIY/TLE" userId="c4bb7731-072b-4e2c-a96e-5815299ba5ac" providerId="ADAL" clId="{C396A255-A937-40FE-99F2-941BEF3AB231}" dt="2023-09-01T11:23:55.012" v="2680" actId="27614"/>
          <ac:picMkLst>
            <pc:docMk/>
            <pc:sldMk cId="1364171869" sldId="3869"/>
            <ac:picMk id="7" creationId="{F807BEAC-EAF5-1F0B-9F32-61BD125FBDD9}"/>
          </ac:picMkLst>
        </pc:picChg>
        <pc:picChg chg="add mod">
          <ac:chgData name="Suman, Shashikant SBOBNG-PTIY/TLE" userId="c4bb7731-072b-4e2c-a96e-5815299ba5ac" providerId="ADAL" clId="{C396A255-A937-40FE-99F2-941BEF3AB231}" dt="2023-09-01T11:23:54.903" v="2678" actId="27614"/>
          <ac:picMkLst>
            <pc:docMk/>
            <pc:sldMk cId="1364171869" sldId="3869"/>
            <ac:picMk id="8" creationId="{29845753-7374-B346-7F76-27A0AB5A1440}"/>
          </ac:picMkLst>
        </pc:picChg>
        <pc:picChg chg="add mod">
          <ac:chgData name="Suman, Shashikant SBOBNG-PTIY/TLE" userId="c4bb7731-072b-4e2c-a96e-5815299ba5ac" providerId="ADAL" clId="{C396A255-A937-40FE-99F2-941BEF3AB231}" dt="2023-09-01T11:23:55.011" v="2679" actId="27614"/>
          <ac:picMkLst>
            <pc:docMk/>
            <pc:sldMk cId="1364171869" sldId="3869"/>
            <ac:picMk id="9" creationId="{EEE3B243-5264-C5BA-D660-A9F9F27B83B2}"/>
          </ac:picMkLst>
        </pc:picChg>
        <pc:picChg chg="add mod">
          <ac:chgData name="Suman, Shashikant SBOBNG-PTIY/TLE" userId="c4bb7731-072b-4e2c-a96e-5815299ba5ac" providerId="ADAL" clId="{C396A255-A937-40FE-99F2-941BEF3AB231}" dt="2023-09-01T11:23:54.400" v="2677" actId="27614"/>
          <ac:picMkLst>
            <pc:docMk/>
            <pc:sldMk cId="1364171869" sldId="3869"/>
            <ac:picMk id="10" creationId="{0A2C65E4-5C03-F0EB-4928-9C8F2FDFF79B}"/>
          </ac:picMkLst>
        </pc:picChg>
      </pc:sldChg>
      <pc:sldChg chg="addSp delSp modSp new mod setBg modClrScheme chgLayout">
        <pc:chgData name="Suman, Shashikant SBOBNG-PTIY/TLE" userId="c4bb7731-072b-4e2c-a96e-5815299ba5ac" providerId="ADAL" clId="{C396A255-A937-40FE-99F2-941BEF3AB231}" dt="2023-09-01T11:25:34.680" v="2684" actId="26606"/>
        <pc:sldMkLst>
          <pc:docMk/>
          <pc:sldMk cId="3864884154" sldId="3870"/>
        </pc:sldMkLst>
        <pc:spChg chg="del">
          <ac:chgData name="Suman, Shashikant SBOBNG-PTIY/TLE" userId="c4bb7731-072b-4e2c-a96e-5815299ba5ac" providerId="ADAL" clId="{C396A255-A937-40FE-99F2-941BEF3AB231}" dt="2023-09-01T11:25:31.633" v="2682" actId="700"/>
          <ac:spMkLst>
            <pc:docMk/>
            <pc:sldMk cId="3864884154" sldId="3870"/>
            <ac:spMk id="2" creationId="{EA36383E-1FAF-4C0C-917E-9958E135B2DB}"/>
          </ac:spMkLst>
        </pc:spChg>
        <pc:spChg chg="del">
          <ac:chgData name="Suman, Shashikant SBOBNG-PTIY/TLE" userId="c4bb7731-072b-4e2c-a96e-5815299ba5ac" providerId="ADAL" clId="{C396A255-A937-40FE-99F2-941BEF3AB231}" dt="2023-09-01T11:25:31.633" v="2682" actId="700"/>
          <ac:spMkLst>
            <pc:docMk/>
            <pc:sldMk cId="3864884154" sldId="3870"/>
            <ac:spMk id="3" creationId="{52396B0D-4B30-3025-1311-15AE67E94A43}"/>
          </ac:spMkLst>
        </pc:spChg>
        <pc:spChg chg="mod ord">
          <ac:chgData name="Suman, Shashikant SBOBNG-PTIY/TLE" userId="c4bb7731-072b-4e2c-a96e-5815299ba5ac" providerId="ADAL" clId="{C396A255-A937-40FE-99F2-941BEF3AB231}" dt="2023-09-01T11:25:34.680" v="2684" actId="26606"/>
          <ac:spMkLst>
            <pc:docMk/>
            <pc:sldMk cId="3864884154" sldId="3870"/>
            <ac:spMk id="4" creationId="{8A201D42-D9D2-D55C-AFCA-DA36AEC27248}"/>
          </ac:spMkLst>
        </pc:spChg>
        <pc:spChg chg="mod ord">
          <ac:chgData name="Suman, Shashikant SBOBNG-PTIY/TLE" userId="c4bb7731-072b-4e2c-a96e-5815299ba5ac" providerId="ADAL" clId="{C396A255-A937-40FE-99F2-941BEF3AB231}" dt="2023-09-01T11:25:34.680" v="2684" actId="26606"/>
          <ac:spMkLst>
            <pc:docMk/>
            <pc:sldMk cId="3864884154" sldId="3870"/>
            <ac:spMk id="5" creationId="{9E458A63-9D1C-9081-FA98-94C73C36668D}"/>
          </ac:spMkLst>
        </pc:spChg>
        <pc:spChg chg="mod ord">
          <ac:chgData name="Suman, Shashikant SBOBNG-PTIY/TLE" userId="c4bb7731-072b-4e2c-a96e-5815299ba5ac" providerId="ADAL" clId="{C396A255-A937-40FE-99F2-941BEF3AB231}" dt="2023-09-01T11:25:34.680" v="2684" actId="26606"/>
          <ac:spMkLst>
            <pc:docMk/>
            <pc:sldMk cId="3864884154" sldId="3870"/>
            <ac:spMk id="6" creationId="{82A6D4A3-3C8B-675A-631A-619A870BD9AA}"/>
          </ac:spMkLst>
        </pc:spChg>
        <pc:spChg chg="add">
          <ac:chgData name="Suman, Shashikant SBOBNG-PTIY/TLE" userId="c4bb7731-072b-4e2c-a96e-5815299ba5ac" providerId="ADAL" clId="{C396A255-A937-40FE-99F2-941BEF3AB231}" dt="2023-09-01T11:25:34.680" v="2684" actId="26606"/>
          <ac:spMkLst>
            <pc:docMk/>
            <pc:sldMk cId="3864884154" sldId="3870"/>
            <ac:spMk id="13" creationId="{8ECBFEF8-9038-4E5E-A5F1-E4DC2303553E}"/>
          </ac:spMkLst>
        </pc:spChg>
        <pc:spChg chg="add">
          <ac:chgData name="Suman, Shashikant SBOBNG-PTIY/TLE" userId="c4bb7731-072b-4e2c-a96e-5815299ba5ac" providerId="ADAL" clId="{C396A255-A937-40FE-99F2-941BEF3AB231}" dt="2023-09-01T11:25:34.680" v="2684" actId="26606"/>
          <ac:spMkLst>
            <pc:docMk/>
            <pc:sldMk cId="3864884154" sldId="3870"/>
            <ac:spMk id="15" creationId="{F37E8EB2-7BE0-4F3D-921C-F4E9C2C14929}"/>
          </ac:spMkLst>
        </pc:spChg>
        <pc:spChg chg="add">
          <ac:chgData name="Suman, Shashikant SBOBNG-PTIY/TLE" userId="c4bb7731-072b-4e2c-a96e-5815299ba5ac" providerId="ADAL" clId="{C396A255-A937-40FE-99F2-941BEF3AB231}" dt="2023-09-01T11:25:34.680" v="2684" actId="26606"/>
          <ac:spMkLst>
            <pc:docMk/>
            <pc:sldMk cId="3864884154" sldId="3870"/>
            <ac:spMk id="17" creationId="{E77AE46B-A945-4A7E-9911-903176079DD0}"/>
          </ac:spMkLst>
        </pc:spChg>
        <pc:picChg chg="add mod ord">
          <ac:chgData name="Suman, Shashikant SBOBNG-PTIY/TLE" userId="c4bb7731-072b-4e2c-a96e-5815299ba5ac" providerId="ADAL" clId="{C396A255-A937-40FE-99F2-941BEF3AB231}" dt="2023-09-01T11:25:34.680" v="2684" actId="26606"/>
          <ac:picMkLst>
            <pc:docMk/>
            <pc:sldMk cId="3864884154" sldId="3870"/>
            <ac:picMk id="8" creationId="{3A703E61-1402-5B9C-7B3F-F21C375B7FD4}"/>
          </ac:picMkLst>
        </pc:picChg>
      </pc:sldChg>
      <pc:sldChg chg="modSp add mod">
        <pc:chgData name="Suman, Shashikant SBOBNG-PTIY/TLE" userId="c4bb7731-072b-4e2c-a96e-5815299ba5ac" providerId="ADAL" clId="{C396A255-A937-40FE-99F2-941BEF3AB231}" dt="2023-09-05T09:51:24.112" v="2716" actId="6549"/>
        <pc:sldMkLst>
          <pc:docMk/>
          <pc:sldMk cId="3125709798" sldId="3871"/>
        </pc:sldMkLst>
        <pc:spChg chg="mod">
          <ac:chgData name="Suman, Shashikant SBOBNG-PTIY/TLE" userId="c4bb7731-072b-4e2c-a96e-5815299ba5ac" providerId="ADAL" clId="{C396A255-A937-40FE-99F2-941BEF3AB231}" dt="2023-09-05T09:50:55.069" v="2694" actId="20577"/>
          <ac:spMkLst>
            <pc:docMk/>
            <pc:sldMk cId="3125709798" sldId="3871"/>
            <ac:spMk id="2" creationId="{1EFC037F-9B04-45A9-8AE6-A8517884947F}"/>
          </ac:spMkLst>
        </pc:spChg>
        <pc:spChg chg="mod">
          <ac:chgData name="Suman, Shashikant SBOBNG-PTIY/TLE" userId="c4bb7731-072b-4e2c-a96e-5815299ba5ac" providerId="ADAL" clId="{C396A255-A937-40FE-99F2-941BEF3AB231}" dt="2023-09-05T09:51:24.112" v="2716" actId="6549"/>
          <ac:spMkLst>
            <pc:docMk/>
            <pc:sldMk cId="3125709798" sldId="3871"/>
            <ac:spMk id="5" creationId="{6F4E8F7F-F87C-C666-A44A-A36970EEF1E6}"/>
          </ac:spMkLst>
        </pc:spChg>
      </pc:sldChg>
      <pc:sldChg chg="modSp new del mod">
        <pc:chgData name="Suman, Shashikant SBOBNG-PTIY/TLE" userId="c4bb7731-072b-4e2c-a96e-5815299ba5ac" providerId="ADAL" clId="{C396A255-A937-40FE-99F2-941BEF3AB231}" dt="2023-09-08T18:19:42.668" v="3334" actId="47"/>
        <pc:sldMkLst>
          <pc:docMk/>
          <pc:sldMk cId="3415581325" sldId="3872"/>
        </pc:sldMkLst>
        <pc:spChg chg="mod">
          <ac:chgData name="Suman, Shashikant SBOBNG-PTIY/TLE" userId="c4bb7731-072b-4e2c-a96e-5815299ba5ac" providerId="ADAL" clId="{C396A255-A937-40FE-99F2-941BEF3AB231}" dt="2023-09-08T06:24:08.061" v="2736" actId="20577"/>
          <ac:spMkLst>
            <pc:docMk/>
            <pc:sldMk cId="3415581325" sldId="3872"/>
            <ac:spMk id="2" creationId="{A2AB6E0F-6640-CA4C-5DD2-808BC2C02CF0}"/>
          </ac:spMkLst>
        </pc:spChg>
      </pc:sldChg>
      <pc:sldChg chg="delSp modSp new mod">
        <pc:chgData name="Suman, Shashikant SBOBNG-PTIY/TLE" userId="c4bb7731-072b-4e2c-a96e-5815299ba5ac" providerId="ADAL" clId="{C396A255-A937-40FE-99F2-941BEF3AB231}" dt="2023-09-08T10:31:33.027" v="3238" actId="20577"/>
        <pc:sldMkLst>
          <pc:docMk/>
          <pc:sldMk cId="3479770546" sldId="3873"/>
        </pc:sldMkLst>
        <pc:spChg chg="mod">
          <ac:chgData name="Suman, Shashikant SBOBNG-PTIY/TLE" userId="c4bb7731-072b-4e2c-a96e-5815299ba5ac" providerId="ADAL" clId="{C396A255-A937-40FE-99F2-941BEF3AB231}" dt="2023-09-08T10:23:38.176" v="2782" actId="20577"/>
          <ac:spMkLst>
            <pc:docMk/>
            <pc:sldMk cId="3479770546" sldId="3873"/>
            <ac:spMk id="2" creationId="{A87B0A0C-9827-CA9D-969F-FEA59549D8BD}"/>
          </ac:spMkLst>
        </pc:spChg>
        <pc:spChg chg="del">
          <ac:chgData name="Suman, Shashikant SBOBNG-PTIY/TLE" userId="c4bb7731-072b-4e2c-a96e-5815299ba5ac" providerId="ADAL" clId="{C396A255-A937-40FE-99F2-941BEF3AB231}" dt="2023-09-08T10:28:07.792" v="3028" actId="478"/>
          <ac:spMkLst>
            <pc:docMk/>
            <pc:sldMk cId="3479770546" sldId="3873"/>
            <ac:spMk id="3" creationId="{53385639-E8F5-5D72-EFA7-A3544D7D7012}"/>
          </ac:spMkLst>
        </pc:spChg>
        <pc:spChg chg="del">
          <ac:chgData name="Suman, Shashikant SBOBNG-PTIY/TLE" userId="c4bb7731-072b-4e2c-a96e-5815299ba5ac" providerId="ADAL" clId="{C396A255-A937-40FE-99F2-941BEF3AB231}" dt="2023-09-08T10:28:05.230" v="3027" actId="478"/>
          <ac:spMkLst>
            <pc:docMk/>
            <pc:sldMk cId="3479770546" sldId="3873"/>
            <ac:spMk id="4" creationId="{075D0B22-0264-42CD-9B1D-2EDD19E6134E}"/>
          </ac:spMkLst>
        </pc:spChg>
        <pc:spChg chg="mod">
          <ac:chgData name="Suman, Shashikant SBOBNG-PTIY/TLE" userId="c4bb7731-072b-4e2c-a96e-5815299ba5ac" providerId="ADAL" clId="{C396A255-A937-40FE-99F2-941BEF3AB231}" dt="2023-09-08T10:31:33.027" v="3238" actId="20577"/>
          <ac:spMkLst>
            <pc:docMk/>
            <pc:sldMk cId="3479770546" sldId="3873"/>
            <ac:spMk id="6" creationId="{9C0E259C-5264-1EFB-A0A8-471E0EAD946A}"/>
          </ac:spMkLst>
        </pc:spChg>
      </pc:sldChg>
      <pc:sldChg chg="addSp delSp modSp new mod ord setBg modClrScheme chgLayout">
        <pc:chgData name="Suman, Shashikant SBOBNG-PTIY/TLE" userId="c4bb7731-072b-4e2c-a96e-5815299ba5ac" providerId="ADAL" clId="{C396A255-A937-40FE-99F2-941BEF3AB231}" dt="2023-09-08T07:07:07.206" v="2763"/>
        <pc:sldMkLst>
          <pc:docMk/>
          <pc:sldMk cId="1106167931" sldId="3874"/>
        </pc:sldMkLst>
        <pc:spChg chg="del">
          <ac:chgData name="Suman, Shashikant SBOBNG-PTIY/TLE" userId="c4bb7731-072b-4e2c-a96e-5815299ba5ac" providerId="ADAL" clId="{C396A255-A937-40FE-99F2-941BEF3AB231}" dt="2023-09-08T07:06:33.754" v="2748" actId="700"/>
          <ac:spMkLst>
            <pc:docMk/>
            <pc:sldMk cId="1106167931" sldId="3874"/>
            <ac:spMk id="2" creationId="{E05D2603-57B4-71DC-779D-B7FD3CE75CB2}"/>
          </ac:spMkLst>
        </pc:spChg>
        <pc:spChg chg="del">
          <ac:chgData name="Suman, Shashikant SBOBNG-PTIY/TLE" userId="c4bb7731-072b-4e2c-a96e-5815299ba5ac" providerId="ADAL" clId="{C396A255-A937-40FE-99F2-941BEF3AB231}" dt="2023-09-08T07:06:33.754" v="2748" actId="700"/>
          <ac:spMkLst>
            <pc:docMk/>
            <pc:sldMk cId="1106167931" sldId="3874"/>
            <ac:spMk id="3" creationId="{C31FAD68-A4F9-A115-ED25-F7CDD84E2CDA}"/>
          </ac:spMkLst>
        </pc:spChg>
        <pc:spChg chg="del mod ord">
          <ac:chgData name="Suman, Shashikant SBOBNG-PTIY/TLE" userId="c4bb7731-072b-4e2c-a96e-5815299ba5ac" providerId="ADAL" clId="{C396A255-A937-40FE-99F2-941BEF3AB231}" dt="2023-09-08T07:06:37.495" v="2749" actId="478"/>
          <ac:spMkLst>
            <pc:docMk/>
            <pc:sldMk cId="1106167931" sldId="3874"/>
            <ac:spMk id="4" creationId="{7AE6DB41-443B-4BA5-BEBD-8DD9D8D8CC5A}"/>
          </ac:spMkLst>
        </pc:spChg>
        <pc:spChg chg="del mod ord">
          <ac:chgData name="Suman, Shashikant SBOBNG-PTIY/TLE" userId="c4bb7731-072b-4e2c-a96e-5815299ba5ac" providerId="ADAL" clId="{C396A255-A937-40FE-99F2-941BEF3AB231}" dt="2023-09-08T07:06:39.805" v="2750" actId="478"/>
          <ac:spMkLst>
            <pc:docMk/>
            <pc:sldMk cId="1106167931" sldId="3874"/>
            <ac:spMk id="5" creationId="{C6EBCAB4-1EE7-9F4B-7CA4-43E06B641E4D}"/>
          </ac:spMkLst>
        </pc:spChg>
        <pc:spChg chg="mod ord">
          <ac:chgData name="Suman, Shashikant SBOBNG-PTIY/TLE" userId="c4bb7731-072b-4e2c-a96e-5815299ba5ac" providerId="ADAL" clId="{C396A255-A937-40FE-99F2-941BEF3AB231}" dt="2023-09-08T07:06:57.505" v="2756" actId="26606"/>
          <ac:spMkLst>
            <pc:docMk/>
            <pc:sldMk cId="1106167931" sldId="3874"/>
            <ac:spMk id="6" creationId="{6C85FD70-C503-FE94-7CA0-E027EE1D72DD}"/>
          </ac:spMkLst>
        </pc:spChg>
        <pc:spChg chg="add del">
          <ac:chgData name="Suman, Shashikant SBOBNG-PTIY/TLE" userId="c4bb7731-072b-4e2c-a96e-5815299ba5ac" providerId="ADAL" clId="{C396A255-A937-40FE-99F2-941BEF3AB231}" dt="2023-09-08T07:06:53.491" v="2753" actId="26606"/>
          <ac:spMkLst>
            <pc:docMk/>
            <pc:sldMk cId="1106167931" sldId="3874"/>
            <ac:spMk id="13" creationId="{8ECBFEF8-9038-4E5E-A5F1-E4DC2303553E}"/>
          </ac:spMkLst>
        </pc:spChg>
        <pc:spChg chg="add del">
          <ac:chgData name="Suman, Shashikant SBOBNG-PTIY/TLE" userId="c4bb7731-072b-4e2c-a96e-5815299ba5ac" providerId="ADAL" clId="{C396A255-A937-40FE-99F2-941BEF3AB231}" dt="2023-09-08T07:06:53.491" v="2753" actId="26606"/>
          <ac:spMkLst>
            <pc:docMk/>
            <pc:sldMk cId="1106167931" sldId="3874"/>
            <ac:spMk id="15" creationId="{F37E8EB2-7BE0-4F3D-921C-F4E9C2C14929}"/>
          </ac:spMkLst>
        </pc:spChg>
        <pc:spChg chg="add del">
          <ac:chgData name="Suman, Shashikant SBOBNG-PTIY/TLE" userId="c4bb7731-072b-4e2c-a96e-5815299ba5ac" providerId="ADAL" clId="{C396A255-A937-40FE-99F2-941BEF3AB231}" dt="2023-09-08T07:06:53.491" v="2753" actId="26606"/>
          <ac:spMkLst>
            <pc:docMk/>
            <pc:sldMk cId="1106167931" sldId="3874"/>
            <ac:spMk id="17" creationId="{E77AE46B-A945-4A7E-9911-903176079DD0}"/>
          </ac:spMkLst>
        </pc:spChg>
        <pc:spChg chg="add del">
          <ac:chgData name="Suman, Shashikant SBOBNG-PTIY/TLE" userId="c4bb7731-072b-4e2c-a96e-5815299ba5ac" providerId="ADAL" clId="{C396A255-A937-40FE-99F2-941BEF3AB231}" dt="2023-09-08T07:06:57.488" v="2755" actId="26606"/>
          <ac:spMkLst>
            <pc:docMk/>
            <pc:sldMk cId="1106167931" sldId="3874"/>
            <ac:spMk id="19" creationId="{8ECBFEF8-9038-4E5E-A5F1-E4DC2303553E}"/>
          </ac:spMkLst>
        </pc:spChg>
        <pc:spChg chg="add del">
          <ac:chgData name="Suman, Shashikant SBOBNG-PTIY/TLE" userId="c4bb7731-072b-4e2c-a96e-5815299ba5ac" providerId="ADAL" clId="{C396A255-A937-40FE-99F2-941BEF3AB231}" dt="2023-09-08T07:06:57.488" v="2755" actId="26606"/>
          <ac:spMkLst>
            <pc:docMk/>
            <pc:sldMk cId="1106167931" sldId="3874"/>
            <ac:spMk id="20" creationId="{F37E8EB2-7BE0-4F3D-921C-F4E9C2C14929}"/>
          </ac:spMkLst>
        </pc:spChg>
        <pc:spChg chg="add del">
          <ac:chgData name="Suman, Shashikant SBOBNG-PTIY/TLE" userId="c4bb7731-072b-4e2c-a96e-5815299ba5ac" providerId="ADAL" clId="{C396A255-A937-40FE-99F2-941BEF3AB231}" dt="2023-09-08T07:06:57.488" v="2755" actId="26606"/>
          <ac:spMkLst>
            <pc:docMk/>
            <pc:sldMk cId="1106167931" sldId="3874"/>
            <ac:spMk id="21" creationId="{E77AE46B-A945-4A7E-9911-903176079DD0}"/>
          </ac:spMkLst>
        </pc:spChg>
        <pc:spChg chg="add">
          <ac:chgData name="Suman, Shashikant SBOBNG-PTIY/TLE" userId="c4bb7731-072b-4e2c-a96e-5815299ba5ac" providerId="ADAL" clId="{C396A255-A937-40FE-99F2-941BEF3AB231}" dt="2023-09-08T07:06:57.505" v="2756" actId="26606"/>
          <ac:spMkLst>
            <pc:docMk/>
            <pc:sldMk cId="1106167931" sldId="3874"/>
            <ac:spMk id="23" creationId="{8ECBFEF8-9038-4E5E-A5F1-E4DC2303553E}"/>
          </ac:spMkLst>
        </pc:spChg>
        <pc:spChg chg="add">
          <ac:chgData name="Suman, Shashikant SBOBNG-PTIY/TLE" userId="c4bb7731-072b-4e2c-a96e-5815299ba5ac" providerId="ADAL" clId="{C396A255-A937-40FE-99F2-941BEF3AB231}" dt="2023-09-08T07:06:57.505" v="2756" actId="26606"/>
          <ac:spMkLst>
            <pc:docMk/>
            <pc:sldMk cId="1106167931" sldId="3874"/>
            <ac:spMk id="24" creationId="{F37E8EB2-7BE0-4F3D-921C-F4E9C2C14929}"/>
          </ac:spMkLst>
        </pc:spChg>
        <pc:spChg chg="add">
          <ac:chgData name="Suman, Shashikant SBOBNG-PTIY/TLE" userId="c4bb7731-072b-4e2c-a96e-5815299ba5ac" providerId="ADAL" clId="{C396A255-A937-40FE-99F2-941BEF3AB231}" dt="2023-09-08T07:06:57.505" v="2756" actId="26606"/>
          <ac:spMkLst>
            <pc:docMk/>
            <pc:sldMk cId="1106167931" sldId="3874"/>
            <ac:spMk id="25" creationId="{E77AE46B-A945-4A7E-9911-903176079DD0}"/>
          </ac:spMkLst>
        </pc:spChg>
        <pc:picChg chg="add mod">
          <ac:chgData name="Suman, Shashikant SBOBNG-PTIY/TLE" userId="c4bb7731-072b-4e2c-a96e-5815299ba5ac" providerId="ADAL" clId="{C396A255-A937-40FE-99F2-941BEF3AB231}" dt="2023-09-08T07:07:00.693" v="2758" actId="962"/>
          <ac:picMkLst>
            <pc:docMk/>
            <pc:sldMk cId="1106167931" sldId="3874"/>
            <ac:picMk id="8" creationId="{BD01951D-2913-BF44-D31E-D87574EB3261}"/>
          </ac:picMkLst>
        </pc:picChg>
      </pc:sldChg>
      <pc:sldChg chg="addSp delSp modSp new mod ord setBg modClrScheme delDesignElem chgLayout">
        <pc:chgData name="Suman, Shashikant SBOBNG-PTIY/TLE" userId="c4bb7731-072b-4e2c-a96e-5815299ba5ac" providerId="ADAL" clId="{C396A255-A937-40FE-99F2-941BEF3AB231}" dt="2023-09-08T18:24:32.554" v="3426" actId="1076"/>
        <pc:sldMkLst>
          <pc:docMk/>
          <pc:sldMk cId="979609878" sldId="3875"/>
        </pc:sldMkLst>
        <pc:spChg chg="add mod ord">
          <ac:chgData name="Suman, Shashikant SBOBNG-PTIY/TLE" userId="c4bb7731-072b-4e2c-a96e-5815299ba5ac" providerId="ADAL" clId="{C396A255-A937-40FE-99F2-941BEF3AB231}" dt="2023-09-08T18:24:21.836" v="3423" actId="1076"/>
          <ac:spMkLst>
            <pc:docMk/>
            <pc:sldMk cId="979609878" sldId="3875"/>
            <ac:spMk id="2" creationId="{19FB87B1-E285-EA4E-B871-B49216EF4F17}"/>
          </ac:spMkLst>
        </pc:spChg>
        <pc:spChg chg="del">
          <ac:chgData name="Suman, Shashikant SBOBNG-PTIY/TLE" userId="c4bb7731-072b-4e2c-a96e-5815299ba5ac" providerId="ADAL" clId="{C396A255-A937-40FE-99F2-941BEF3AB231}" dt="2023-09-08T07:07:10.493" v="2764" actId="478"/>
          <ac:spMkLst>
            <pc:docMk/>
            <pc:sldMk cId="979609878" sldId="3875"/>
            <ac:spMk id="2" creationId="{B1E32AE2-8447-67A8-B6F8-380D92E79438}"/>
          </ac:spMkLst>
        </pc:spChg>
        <pc:spChg chg="del">
          <ac:chgData name="Suman, Shashikant SBOBNG-PTIY/TLE" userId="c4bb7731-072b-4e2c-a96e-5815299ba5ac" providerId="ADAL" clId="{C396A255-A937-40FE-99F2-941BEF3AB231}" dt="2023-09-08T07:07:12.450" v="2765" actId="478"/>
          <ac:spMkLst>
            <pc:docMk/>
            <pc:sldMk cId="979609878" sldId="3875"/>
            <ac:spMk id="3" creationId="{DBE77B62-72D4-113B-472E-430839A1955C}"/>
          </ac:spMkLst>
        </pc:spChg>
        <pc:spChg chg="add del mod ord">
          <ac:chgData name="Suman, Shashikant SBOBNG-PTIY/TLE" userId="c4bb7731-072b-4e2c-a96e-5815299ba5ac" providerId="ADAL" clId="{C396A255-A937-40FE-99F2-941BEF3AB231}" dt="2023-09-08T18:23:32.968" v="3399"/>
          <ac:spMkLst>
            <pc:docMk/>
            <pc:sldMk cId="979609878" sldId="3875"/>
            <ac:spMk id="3" creationId="{E88D1FCD-A53B-FBCE-B28A-C64D00E08D8E}"/>
          </ac:spMkLst>
        </pc:spChg>
        <pc:spChg chg="mod ord">
          <ac:chgData name="Suman, Shashikant SBOBNG-PTIY/TLE" userId="c4bb7731-072b-4e2c-a96e-5815299ba5ac" providerId="ADAL" clId="{C396A255-A937-40FE-99F2-941BEF3AB231}" dt="2023-09-08T18:23:27.803" v="3397" actId="700"/>
          <ac:spMkLst>
            <pc:docMk/>
            <pc:sldMk cId="979609878" sldId="3875"/>
            <ac:spMk id="4" creationId="{4860912F-50A4-F531-0335-C0744A2C6C43}"/>
          </ac:spMkLst>
        </pc:spChg>
        <pc:spChg chg="add del">
          <ac:chgData name="Suman, Shashikant SBOBNG-PTIY/TLE" userId="c4bb7731-072b-4e2c-a96e-5815299ba5ac" providerId="ADAL" clId="{C396A255-A937-40FE-99F2-941BEF3AB231}" dt="2023-09-08T18:23:27.803" v="3397" actId="700"/>
          <ac:spMkLst>
            <pc:docMk/>
            <pc:sldMk cId="979609878" sldId="3875"/>
            <ac:spMk id="13" creationId="{8ECBFEF8-9038-4E5E-A5F1-E4DC2303553E}"/>
          </ac:spMkLst>
        </pc:spChg>
        <pc:spChg chg="add del">
          <ac:chgData name="Suman, Shashikant SBOBNG-PTIY/TLE" userId="c4bb7731-072b-4e2c-a96e-5815299ba5ac" providerId="ADAL" clId="{C396A255-A937-40FE-99F2-941BEF3AB231}" dt="2023-09-08T18:23:27.803" v="3397" actId="700"/>
          <ac:spMkLst>
            <pc:docMk/>
            <pc:sldMk cId="979609878" sldId="3875"/>
            <ac:spMk id="15" creationId="{F37E8EB2-7BE0-4F3D-921C-F4E9C2C14929}"/>
          </ac:spMkLst>
        </pc:spChg>
        <pc:spChg chg="add del">
          <ac:chgData name="Suman, Shashikant SBOBNG-PTIY/TLE" userId="c4bb7731-072b-4e2c-a96e-5815299ba5ac" providerId="ADAL" clId="{C396A255-A937-40FE-99F2-941BEF3AB231}" dt="2023-09-08T18:23:27.803" v="3397" actId="700"/>
          <ac:spMkLst>
            <pc:docMk/>
            <pc:sldMk cId="979609878" sldId="3875"/>
            <ac:spMk id="17" creationId="{E77AE46B-A945-4A7E-9911-903176079DD0}"/>
          </ac:spMkLst>
        </pc:spChg>
        <pc:picChg chg="add mod">
          <ac:chgData name="Suman, Shashikant SBOBNG-PTIY/TLE" userId="c4bb7731-072b-4e2c-a96e-5815299ba5ac" providerId="ADAL" clId="{C396A255-A937-40FE-99F2-941BEF3AB231}" dt="2023-09-08T18:24:32.554" v="3426" actId="1076"/>
          <ac:picMkLst>
            <pc:docMk/>
            <pc:sldMk cId="979609878" sldId="3875"/>
            <ac:picMk id="5" creationId="{B9A43801-A11A-F0EE-81AA-245929D46E36}"/>
          </ac:picMkLst>
        </pc:picChg>
        <pc:picChg chg="add del">
          <ac:chgData name="Suman, Shashikant SBOBNG-PTIY/TLE" userId="c4bb7731-072b-4e2c-a96e-5815299ba5ac" providerId="ADAL" clId="{C396A255-A937-40FE-99F2-941BEF3AB231}" dt="2023-09-08T07:07:47.033" v="2767" actId="478"/>
          <ac:picMkLst>
            <pc:docMk/>
            <pc:sldMk cId="979609878" sldId="3875"/>
            <ac:picMk id="6" creationId="{DED8CB7C-4D6D-99A8-0160-A4FEB5C5E73D}"/>
          </ac:picMkLst>
        </pc:picChg>
        <pc:picChg chg="add del mod">
          <ac:chgData name="Suman, Shashikant SBOBNG-PTIY/TLE" userId="c4bb7731-072b-4e2c-a96e-5815299ba5ac" providerId="ADAL" clId="{C396A255-A937-40FE-99F2-941BEF3AB231}" dt="2023-09-08T18:23:31.289" v="3398" actId="21"/>
          <ac:picMkLst>
            <pc:docMk/>
            <pc:sldMk cId="979609878" sldId="3875"/>
            <ac:picMk id="8" creationId="{12DD2725-D10F-6B83-DFC2-16BD0014D03B}"/>
          </ac:picMkLst>
        </pc:picChg>
      </pc:sldChg>
      <pc:sldChg chg="addSp delSp modSp new mod setBg">
        <pc:chgData name="Suman, Shashikant SBOBNG-PTIY/TLE" userId="c4bb7731-072b-4e2c-a96e-5815299ba5ac" providerId="ADAL" clId="{C396A255-A937-40FE-99F2-941BEF3AB231}" dt="2023-09-08T10:32:43.249" v="3246" actId="26606"/>
        <pc:sldMkLst>
          <pc:docMk/>
          <pc:sldMk cId="3510285133" sldId="3876"/>
        </pc:sldMkLst>
        <pc:spChg chg="del">
          <ac:chgData name="Suman, Shashikant SBOBNG-PTIY/TLE" userId="c4bb7731-072b-4e2c-a96e-5815299ba5ac" providerId="ADAL" clId="{C396A255-A937-40FE-99F2-941BEF3AB231}" dt="2023-09-08T10:32:05.840" v="3243" actId="478"/>
          <ac:spMkLst>
            <pc:docMk/>
            <pc:sldMk cId="3510285133" sldId="3876"/>
            <ac:spMk id="2" creationId="{8A122FF3-7A58-75FC-01E1-81B967662DDC}"/>
          </ac:spMkLst>
        </pc:spChg>
        <pc:spChg chg="del">
          <ac:chgData name="Suman, Shashikant SBOBNG-PTIY/TLE" userId="c4bb7731-072b-4e2c-a96e-5815299ba5ac" providerId="ADAL" clId="{C396A255-A937-40FE-99F2-941BEF3AB231}" dt="2023-09-08T10:32:02.803" v="3242" actId="478"/>
          <ac:spMkLst>
            <pc:docMk/>
            <pc:sldMk cId="3510285133" sldId="3876"/>
            <ac:spMk id="3" creationId="{81AB4DEB-1EE1-F5BB-2668-BBF96944547B}"/>
          </ac:spMkLst>
        </pc:spChg>
        <pc:spChg chg="mod ord">
          <ac:chgData name="Suman, Shashikant SBOBNG-PTIY/TLE" userId="c4bb7731-072b-4e2c-a96e-5815299ba5ac" providerId="ADAL" clId="{C396A255-A937-40FE-99F2-941BEF3AB231}" dt="2023-09-08T10:32:43.249" v="3246" actId="26606"/>
          <ac:spMkLst>
            <pc:docMk/>
            <pc:sldMk cId="3510285133" sldId="3876"/>
            <ac:spMk id="4" creationId="{DC012085-ECB7-DE50-B745-1F4361CB830E}"/>
          </ac:spMkLst>
        </pc:spChg>
        <pc:spChg chg="add del">
          <ac:chgData name="Suman, Shashikant SBOBNG-PTIY/TLE" userId="c4bb7731-072b-4e2c-a96e-5815299ba5ac" providerId="ADAL" clId="{C396A255-A937-40FE-99F2-941BEF3AB231}" dt="2023-09-08T10:32:43.249" v="3246" actId="26606"/>
          <ac:spMkLst>
            <pc:docMk/>
            <pc:sldMk cId="3510285133" sldId="3876"/>
            <ac:spMk id="11" creationId="{8ECBFEF8-9038-4E5E-A5F1-E4DC2303553E}"/>
          </ac:spMkLst>
        </pc:spChg>
        <pc:spChg chg="add del">
          <ac:chgData name="Suman, Shashikant SBOBNG-PTIY/TLE" userId="c4bb7731-072b-4e2c-a96e-5815299ba5ac" providerId="ADAL" clId="{C396A255-A937-40FE-99F2-941BEF3AB231}" dt="2023-09-08T10:32:43.249" v="3246" actId="26606"/>
          <ac:spMkLst>
            <pc:docMk/>
            <pc:sldMk cId="3510285133" sldId="3876"/>
            <ac:spMk id="13" creationId="{7F149F64-F5A8-406B-96EB-0B8A677B432D}"/>
          </ac:spMkLst>
        </pc:spChg>
        <pc:spChg chg="add del">
          <ac:chgData name="Suman, Shashikant SBOBNG-PTIY/TLE" userId="c4bb7731-072b-4e2c-a96e-5815299ba5ac" providerId="ADAL" clId="{C396A255-A937-40FE-99F2-941BEF3AB231}" dt="2023-09-08T10:32:43.249" v="3246" actId="26606"/>
          <ac:spMkLst>
            <pc:docMk/>
            <pc:sldMk cId="3510285133" sldId="3876"/>
            <ac:spMk id="15" creationId="{1A9EE7A9-906A-4407-BE4D-A564B220B553}"/>
          </ac:spMkLst>
        </pc:spChg>
        <pc:picChg chg="add mod">
          <ac:chgData name="Suman, Shashikant SBOBNG-PTIY/TLE" userId="c4bb7731-072b-4e2c-a96e-5815299ba5ac" providerId="ADAL" clId="{C396A255-A937-40FE-99F2-941BEF3AB231}" dt="2023-09-08T10:32:43.249" v="3246" actId="26606"/>
          <ac:picMkLst>
            <pc:docMk/>
            <pc:sldMk cId="3510285133" sldId="3876"/>
            <ac:picMk id="6" creationId="{9C63CCF3-E770-B37C-1AB0-FADE95451D58}"/>
          </ac:picMkLst>
        </pc:picChg>
      </pc:sldChg>
      <pc:sldChg chg="addSp delSp modSp new mod setBg">
        <pc:chgData name="Suman, Shashikant SBOBNG-PTIY/TLE" userId="c4bb7731-072b-4e2c-a96e-5815299ba5ac" providerId="ADAL" clId="{C396A255-A937-40FE-99F2-941BEF3AB231}" dt="2023-09-08T11:01:10.699" v="3271" actId="26606"/>
        <pc:sldMkLst>
          <pc:docMk/>
          <pc:sldMk cId="392733951" sldId="3877"/>
        </pc:sldMkLst>
        <pc:spChg chg="del">
          <ac:chgData name="Suman, Shashikant SBOBNG-PTIY/TLE" userId="c4bb7731-072b-4e2c-a96e-5815299ba5ac" providerId="ADAL" clId="{C396A255-A937-40FE-99F2-941BEF3AB231}" dt="2023-09-08T10:57:48.513" v="3249" actId="478"/>
          <ac:spMkLst>
            <pc:docMk/>
            <pc:sldMk cId="392733951" sldId="3877"/>
            <ac:spMk id="2" creationId="{73243F0C-B1D6-844A-75B6-79CF9E791CD9}"/>
          </ac:spMkLst>
        </pc:spChg>
        <pc:spChg chg="del">
          <ac:chgData name="Suman, Shashikant SBOBNG-PTIY/TLE" userId="c4bb7731-072b-4e2c-a96e-5815299ba5ac" providerId="ADAL" clId="{C396A255-A937-40FE-99F2-941BEF3AB231}" dt="2023-09-08T10:57:45.270" v="3248" actId="478"/>
          <ac:spMkLst>
            <pc:docMk/>
            <pc:sldMk cId="392733951" sldId="3877"/>
            <ac:spMk id="3" creationId="{B2B6C37B-F0AF-6FBF-0A22-7C292BA9DC28}"/>
          </ac:spMkLst>
        </pc:spChg>
        <pc:spChg chg="mod ord">
          <ac:chgData name="Suman, Shashikant SBOBNG-PTIY/TLE" userId="c4bb7731-072b-4e2c-a96e-5815299ba5ac" providerId="ADAL" clId="{C396A255-A937-40FE-99F2-941BEF3AB231}" dt="2023-09-08T11:01:10.699" v="3271" actId="26606"/>
          <ac:spMkLst>
            <pc:docMk/>
            <pc:sldMk cId="392733951" sldId="3877"/>
            <ac:spMk id="4" creationId="{242F9AAE-A966-EF49-717F-C944C8B5FC8D}"/>
          </ac:spMkLst>
        </pc:spChg>
        <pc:spChg chg="add del">
          <ac:chgData name="Suman, Shashikant SBOBNG-PTIY/TLE" userId="c4bb7731-072b-4e2c-a96e-5815299ba5ac" providerId="ADAL" clId="{C396A255-A937-40FE-99F2-941BEF3AB231}" dt="2023-09-08T11:00:43.570" v="3261" actId="26606"/>
          <ac:spMkLst>
            <pc:docMk/>
            <pc:sldMk cId="392733951" sldId="3877"/>
            <ac:spMk id="17" creationId="{417CDA24-35F8-4540-8C52-3096D6D94949}"/>
          </ac:spMkLst>
        </pc:spChg>
        <pc:spChg chg="add del">
          <ac:chgData name="Suman, Shashikant SBOBNG-PTIY/TLE" userId="c4bb7731-072b-4e2c-a96e-5815299ba5ac" providerId="ADAL" clId="{C396A255-A937-40FE-99F2-941BEF3AB231}" dt="2023-09-08T11:00:43.570" v="3261" actId="26606"/>
          <ac:spMkLst>
            <pc:docMk/>
            <pc:sldMk cId="392733951" sldId="3877"/>
            <ac:spMk id="19" creationId="{8658BFE0-4E65-4174-9C75-687C94E88273}"/>
          </ac:spMkLst>
        </pc:spChg>
        <pc:spChg chg="add del">
          <ac:chgData name="Suman, Shashikant SBOBNG-PTIY/TLE" userId="c4bb7731-072b-4e2c-a96e-5815299ba5ac" providerId="ADAL" clId="{C396A255-A937-40FE-99F2-941BEF3AB231}" dt="2023-09-08T11:00:43.570" v="3261" actId="26606"/>
          <ac:spMkLst>
            <pc:docMk/>
            <pc:sldMk cId="392733951" sldId="3877"/>
            <ac:spMk id="21" creationId="{FA75DFED-A0C1-4A83-BE1D-0271C1826EF6}"/>
          </ac:spMkLst>
        </pc:spChg>
        <pc:spChg chg="add del">
          <ac:chgData name="Suman, Shashikant SBOBNG-PTIY/TLE" userId="c4bb7731-072b-4e2c-a96e-5815299ba5ac" providerId="ADAL" clId="{C396A255-A937-40FE-99F2-941BEF3AB231}" dt="2023-09-08T11:01:10.699" v="3271" actId="26606"/>
          <ac:spMkLst>
            <pc:docMk/>
            <pc:sldMk cId="392733951" sldId="3877"/>
            <ac:spMk id="23" creationId="{E8DC6FCD-811B-436E-9FEE-FC957486CD7E}"/>
          </ac:spMkLst>
        </pc:spChg>
        <pc:picChg chg="add mod ord">
          <ac:chgData name="Suman, Shashikant SBOBNG-PTIY/TLE" userId="c4bb7731-072b-4e2c-a96e-5815299ba5ac" providerId="ADAL" clId="{C396A255-A937-40FE-99F2-941BEF3AB231}" dt="2023-09-08T11:01:10.699" v="3271" actId="26606"/>
          <ac:picMkLst>
            <pc:docMk/>
            <pc:sldMk cId="392733951" sldId="3877"/>
            <ac:picMk id="6" creationId="{ACA69B27-33CB-40CF-2D9B-A8886495854D}"/>
          </ac:picMkLst>
        </pc:picChg>
        <pc:picChg chg="add mod ord">
          <ac:chgData name="Suman, Shashikant SBOBNG-PTIY/TLE" userId="c4bb7731-072b-4e2c-a96e-5815299ba5ac" providerId="ADAL" clId="{C396A255-A937-40FE-99F2-941BEF3AB231}" dt="2023-09-08T11:01:10.699" v="3271" actId="26606"/>
          <ac:picMkLst>
            <pc:docMk/>
            <pc:sldMk cId="392733951" sldId="3877"/>
            <ac:picMk id="8" creationId="{5CA6C5DA-12A1-6661-830C-A9C1F48191A8}"/>
          </ac:picMkLst>
        </pc:picChg>
        <pc:picChg chg="add mod ord">
          <ac:chgData name="Suman, Shashikant SBOBNG-PTIY/TLE" userId="c4bb7731-072b-4e2c-a96e-5815299ba5ac" providerId="ADAL" clId="{C396A255-A937-40FE-99F2-941BEF3AB231}" dt="2023-09-08T11:01:10.699" v="3271" actId="26606"/>
          <ac:picMkLst>
            <pc:docMk/>
            <pc:sldMk cId="392733951" sldId="3877"/>
            <ac:picMk id="10" creationId="{5CC51EFA-5A8B-EC80-84C2-21172FADDACA}"/>
          </ac:picMkLst>
        </pc:picChg>
        <pc:picChg chg="add mod">
          <ac:chgData name="Suman, Shashikant SBOBNG-PTIY/TLE" userId="c4bb7731-072b-4e2c-a96e-5815299ba5ac" providerId="ADAL" clId="{C396A255-A937-40FE-99F2-941BEF3AB231}" dt="2023-09-08T11:01:10.699" v="3271" actId="26606"/>
          <ac:picMkLst>
            <pc:docMk/>
            <pc:sldMk cId="392733951" sldId="3877"/>
            <ac:picMk id="12" creationId="{8B9122FB-E32D-C235-B9FB-54A46A25D3F0}"/>
          </ac:picMkLst>
        </pc:picChg>
      </pc:sldChg>
      <pc:sldChg chg="addSp modSp add mod">
        <pc:chgData name="Suman, Shashikant SBOBNG-PTIY/TLE" userId="c4bb7731-072b-4e2c-a96e-5815299ba5ac" providerId="ADAL" clId="{C396A255-A937-40FE-99F2-941BEF3AB231}" dt="2023-09-08T11:09:24.319" v="3277" actId="1076"/>
        <pc:sldMkLst>
          <pc:docMk/>
          <pc:sldMk cId="4244963503" sldId="3878"/>
        </pc:sldMkLst>
        <pc:picChg chg="add mod">
          <ac:chgData name="Suman, Shashikant SBOBNG-PTIY/TLE" userId="c4bb7731-072b-4e2c-a96e-5815299ba5ac" providerId="ADAL" clId="{C396A255-A937-40FE-99F2-941BEF3AB231}" dt="2023-09-08T11:09:00.699" v="3274" actId="1076"/>
          <ac:picMkLst>
            <pc:docMk/>
            <pc:sldMk cId="4244963503" sldId="3878"/>
            <ac:picMk id="3" creationId="{B1358BED-21BC-D56B-A916-5CC9CAF85B72}"/>
          </ac:picMkLst>
        </pc:picChg>
        <pc:picChg chg="add mod modCrop">
          <ac:chgData name="Suman, Shashikant SBOBNG-PTIY/TLE" userId="c4bb7731-072b-4e2c-a96e-5815299ba5ac" providerId="ADAL" clId="{C396A255-A937-40FE-99F2-941BEF3AB231}" dt="2023-09-08T11:09:24.319" v="3277" actId="1076"/>
          <ac:picMkLst>
            <pc:docMk/>
            <pc:sldMk cId="4244963503" sldId="3878"/>
            <ac:picMk id="6" creationId="{589C9BD2-D520-C493-3859-D5C4AF4AB4B9}"/>
          </ac:picMkLst>
        </pc:picChg>
      </pc:sldChg>
      <pc:sldChg chg="addSp delSp modSp add mod setBg modClrScheme setClrOvrMap chgLayout">
        <pc:chgData name="Suman, Shashikant SBOBNG-PTIY/TLE" userId="c4bb7731-072b-4e2c-a96e-5815299ba5ac" providerId="ADAL" clId="{C396A255-A937-40FE-99F2-941BEF3AB231}" dt="2023-09-08T18:19:39.444" v="3333" actId="27614"/>
        <pc:sldMkLst>
          <pc:docMk/>
          <pc:sldMk cId="1685477736" sldId="3879"/>
        </pc:sldMkLst>
        <pc:spChg chg="add mod ord">
          <ac:chgData name="Suman, Shashikant SBOBNG-PTIY/TLE" userId="c4bb7731-072b-4e2c-a96e-5815299ba5ac" providerId="ADAL" clId="{C396A255-A937-40FE-99F2-941BEF3AB231}" dt="2023-09-08T18:19:09.018" v="3332" actId="26606"/>
          <ac:spMkLst>
            <pc:docMk/>
            <pc:sldMk cId="1685477736" sldId="3879"/>
            <ac:spMk id="2" creationId="{435CF4D5-A0E2-6662-B941-6888C33080F9}"/>
          </ac:spMkLst>
        </pc:spChg>
        <pc:spChg chg="add del mod ord">
          <ac:chgData name="Suman, Shashikant SBOBNG-PTIY/TLE" userId="c4bb7731-072b-4e2c-a96e-5815299ba5ac" providerId="ADAL" clId="{C396A255-A937-40FE-99F2-941BEF3AB231}" dt="2023-09-08T18:19:02.004" v="3331" actId="22"/>
          <ac:spMkLst>
            <pc:docMk/>
            <pc:sldMk cId="1685477736" sldId="3879"/>
            <ac:spMk id="3" creationId="{3A0B3220-2163-5AAE-D2EB-92E953860BD0}"/>
          </ac:spMkLst>
        </pc:spChg>
        <pc:spChg chg="mod ord">
          <ac:chgData name="Suman, Shashikant SBOBNG-PTIY/TLE" userId="c4bb7731-072b-4e2c-a96e-5815299ba5ac" providerId="ADAL" clId="{C396A255-A937-40FE-99F2-941BEF3AB231}" dt="2023-09-08T18:19:09.018" v="3332" actId="26606"/>
          <ac:spMkLst>
            <pc:docMk/>
            <pc:sldMk cId="1685477736" sldId="3879"/>
            <ac:spMk id="4" creationId="{242F9AAE-A966-EF49-717F-C944C8B5FC8D}"/>
          </ac:spMkLst>
        </pc:spChg>
        <pc:spChg chg="add">
          <ac:chgData name="Suman, Shashikant SBOBNG-PTIY/TLE" userId="c4bb7731-072b-4e2c-a96e-5815299ba5ac" providerId="ADAL" clId="{C396A255-A937-40FE-99F2-941BEF3AB231}" dt="2023-09-08T18:19:09.018" v="3332" actId="26606"/>
          <ac:spMkLst>
            <pc:docMk/>
            <pc:sldMk cId="1685477736" sldId="3879"/>
            <ac:spMk id="11" creationId="{8A7BA06D-B3FF-4E91-8639-B4569AE3AA23}"/>
          </ac:spMkLst>
        </pc:spChg>
        <pc:spChg chg="add">
          <ac:chgData name="Suman, Shashikant SBOBNG-PTIY/TLE" userId="c4bb7731-072b-4e2c-a96e-5815299ba5ac" providerId="ADAL" clId="{C396A255-A937-40FE-99F2-941BEF3AB231}" dt="2023-09-08T18:19:09.018" v="3332" actId="26606"/>
          <ac:spMkLst>
            <pc:docMk/>
            <pc:sldMk cId="1685477736" sldId="3879"/>
            <ac:spMk id="13" creationId="{2B30C86D-5A07-48BC-9C9D-6F9A2DB1E9E1}"/>
          </ac:spMkLst>
        </pc:spChg>
        <pc:spChg chg="add">
          <ac:chgData name="Suman, Shashikant SBOBNG-PTIY/TLE" userId="c4bb7731-072b-4e2c-a96e-5815299ba5ac" providerId="ADAL" clId="{C396A255-A937-40FE-99F2-941BEF3AB231}" dt="2023-09-08T18:19:09.018" v="3332" actId="26606"/>
          <ac:spMkLst>
            <pc:docMk/>
            <pc:sldMk cId="1685477736" sldId="3879"/>
            <ac:spMk id="15" creationId="{0671A8AE-40A1-4631-A6B8-581AFF065482}"/>
          </ac:spMkLst>
        </pc:spChg>
        <pc:spChg chg="add">
          <ac:chgData name="Suman, Shashikant SBOBNG-PTIY/TLE" userId="c4bb7731-072b-4e2c-a96e-5815299ba5ac" providerId="ADAL" clId="{C396A255-A937-40FE-99F2-941BEF3AB231}" dt="2023-09-08T18:19:09.018" v="3332" actId="26606"/>
          <ac:spMkLst>
            <pc:docMk/>
            <pc:sldMk cId="1685477736" sldId="3879"/>
            <ac:spMk id="17" creationId="{A44CD100-6267-4E62-AA64-2182A3A6A1C0}"/>
          </ac:spMkLst>
        </pc:spChg>
        <pc:picChg chg="add mod ord">
          <ac:chgData name="Suman, Shashikant SBOBNG-PTIY/TLE" userId="c4bb7731-072b-4e2c-a96e-5815299ba5ac" providerId="ADAL" clId="{C396A255-A937-40FE-99F2-941BEF3AB231}" dt="2023-09-08T18:19:39.444" v="3333" actId="27614"/>
          <ac:picMkLst>
            <pc:docMk/>
            <pc:sldMk cId="1685477736" sldId="3879"/>
            <ac:picMk id="6" creationId="{552FE996-9195-7DA2-8ED0-82F31079D759}"/>
          </ac:picMkLst>
        </pc:picChg>
      </pc:sldChg>
      <pc:sldChg chg="addSp delSp modSp new mod setBg">
        <pc:chgData name="Suman, Shashikant SBOBNG-PTIY/TLE" userId="c4bb7731-072b-4e2c-a96e-5815299ba5ac" providerId="ADAL" clId="{C396A255-A937-40FE-99F2-941BEF3AB231}" dt="2023-09-08T18:19:57.052" v="3339" actId="26606"/>
        <pc:sldMkLst>
          <pc:docMk/>
          <pc:sldMk cId="1601169149" sldId="3880"/>
        </pc:sldMkLst>
        <pc:spChg chg="del">
          <ac:chgData name="Suman, Shashikant SBOBNG-PTIY/TLE" userId="c4bb7731-072b-4e2c-a96e-5815299ba5ac" providerId="ADAL" clId="{C396A255-A937-40FE-99F2-941BEF3AB231}" dt="2023-09-08T18:19:51.322" v="3336" actId="478"/>
          <ac:spMkLst>
            <pc:docMk/>
            <pc:sldMk cId="1601169149" sldId="3880"/>
            <ac:spMk id="2" creationId="{C2874DBE-E4DB-E615-0218-33912AC25162}"/>
          </ac:spMkLst>
        </pc:spChg>
        <pc:spChg chg="del">
          <ac:chgData name="Suman, Shashikant SBOBNG-PTIY/TLE" userId="c4bb7731-072b-4e2c-a96e-5815299ba5ac" providerId="ADAL" clId="{C396A255-A937-40FE-99F2-941BEF3AB231}" dt="2023-09-08T18:19:52.393" v="3337" actId="478"/>
          <ac:spMkLst>
            <pc:docMk/>
            <pc:sldMk cId="1601169149" sldId="3880"/>
            <ac:spMk id="3" creationId="{F7E312FB-FA08-5741-6E65-C1449C94CE47}"/>
          </ac:spMkLst>
        </pc:spChg>
        <pc:spChg chg="mod ord">
          <ac:chgData name="Suman, Shashikant SBOBNG-PTIY/TLE" userId="c4bb7731-072b-4e2c-a96e-5815299ba5ac" providerId="ADAL" clId="{C396A255-A937-40FE-99F2-941BEF3AB231}" dt="2023-09-08T18:19:57.052" v="3339" actId="26606"/>
          <ac:spMkLst>
            <pc:docMk/>
            <pc:sldMk cId="1601169149" sldId="3880"/>
            <ac:spMk id="4" creationId="{21E1B7E4-AC44-DB15-7E5F-57464DC824E4}"/>
          </ac:spMkLst>
        </pc:spChg>
        <pc:spChg chg="add">
          <ac:chgData name="Suman, Shashikant SBOBNG-PTIY/TLE" userId="c4bb7731-072b-4e2c-a96e-5815299ba5ac" providerId="ADAL" clId="{C396A255-A937-40FE-99F2-941BEF3AB231}" dt="2023-09-08T18:19:57.052" v="3339" actId="26606"/>
          <ac:spMkLst>
            <pc:docMk/>
            <pc:sldMk cId="1601169149" sldId="3880"/>
            <ac:spMk id="11" creationId="{8ECBFEF8-9038-4E5E-A5F1-E4DC2303553E}"/>
          </ac:spMkLst>
        </pc:spChg>
        <pc:spChg chg="add">
          <ac:chgData name="Suman, Shashikant SBOBNG-PTIY/TLE" userId="c4bb7731-072b-4e2c-a96e-5815299ba5ac" providerId="ADAL" clId="{C396A255-A937-40FE-99F2-941BEF3AB231}" dt="2023-09-08T18:19:57.052" v="3339" actId="26606"/>
          <ac:spMkLst>
            <pc:docMk/>
            <pc:sldMk cId="1601169149" sldId="3880"/>
            <ac:spMk id="13" creationId="{F37E8EB2-7BE0-4F3D-921C-F4E9C2C14929}"/>
          </ac:spMkLst>
        </pc:spChg>
        <pc:spChg chg="add">
          <ac:chgData name="Suman, Shashikant SBOBNG-PTIY/TLE" userId="c4bb7731-072b-4e2c-a96e-5815299ba5ac" providerId="ADAL" clId="{C396A255-A937-40FE-99F2-941BEF3AB231}" dt="2023-09-08T18:19:57.052" v="3339" actId="26606"/>
          <ac:spMkLst>
            <pc:docMk/>
            <pc:sldMk cId="1601169149" sldId="3880"/>
            <ac:spMk id="15" creationId="{E77AE46B-A945-4A7E-9911-903176079DD0}"/>
          </ac:spMkLst>
        </pc:spChg>
        <pc:picChg chg="add mod">
          <ac:chgData name="Suman, Shashikant SBOBNG-PTIY/TLE" userId="c4bb7731-072b-4e2c-a96e-5815299ba5ac" providerId="ADAL" clId="{C396A255-A937-40FE-99F2-941BEF3AB231}" dt="2023-09-08T18:19:57.052" v="3339" actId="26606"/>
          <ac:picMkLst>
            <pc:docMk/>
            <pc:sldMk cId="1601169149" sldId="3880"/>
            <ac:picMk id="6" creationId="{82562500-5B69-698B-7BD6-CA87E4DF37A3}"/>
          </ac:picMkLst>
        </pc:picChg>
      </pc:sldChg>
      <pc:sldChg chg="addSp delSp modSp new mod ord setBg modClrScheme setClrOvrMap chgLayout">
        <pc:chgData name="Suman, Shashikant SBOBNG-PTIY/TLE" userId="c4bb7731-072b-4e2c-a96e-5815299ba5ac" providerId="ADAL" clId="{C396A255-A937-40FE-99F2-941BEF3AB231}" dt="2023-09-08T18:23:16.450" v="3396" actId="478"/>
        <pc:sldMkLst>
          <pc:docMk/>
          <pc:sldMk cId="3031344999" sldId="3881"/>
        </pc:sldMkLst>
        <pc:spChg chg="del mod ord">
          <ac:chgData name="Suman, Shashikant SBOBNG-PTIY/TLE" userId="c4bb7731-072b-4e2c-a96e-5815299ba5ac" providerId="ADAL" clId="{C396A255-A937-40FE-99F2-941BEF3AB231}" dt="2023-09-08T18:23:16.450" v="3396" actId="478"/>
          <ac:spMkLst>
            <pc:docMk/>
            <pc:sldMk cId="3031344999" sldId="3881"/>
            <ac:spMk id="2" creationId="{65EEABA8-B611-5179-1BEB-1D8FE4D0EA11}"/>
          </ac:spMkLst>
        </pc:spChg>
        <pc:spChg chg="del mod ord">
          <ac:chgData name="Suman, Shashikant SBOBNG-PTIY/TLE" userId="c4bb7731-072b-4e2c-a96e-5815299ba5ac" providerId="ADAL" clId="{C396A255-A937-40FE-99F2-941BEF3AB231}" dt="2023-09-08T18:23:13.073" v="3395" actId="478"/>
          <ac:spMkLst>
            <pc:docMk/>
            <pc:sldMk cId="3031344999" sldId="3881"/>
            <ac:spMk id="3" creationId="{894A54EE-C9BD-12DB-881E-7B66D22E45C0}"/>
          </ac:spMkLst>
        </pc:spChg>
        <pc:spChg chg="mod ord">
          <ac:chgData name="Suman, Shashikant SBOBNG-PTIY/TLE" userId="c4bb7731-072b-4e2c-a96e-5815299ba5ac" providerId="ADAL" clId="{C396A255-A937-40FE-99F2-941BEF3AB231}" dt="2023-09-08T18:23:10.193" v="3394" actId="26606"/>
          <ac:spMkLst>
            <pc:docMk/>
            <pc:sldMk cId="3031344999" sldId="3881"/>
            <ac:spMk id="4" creationId="{6D6209C6-747B-CB11-2DF6-9327E4806C47}"/>
          </ac:spMkLst>
        </pc:spChg>
        <pc:spChg chg="add mod ord">
          <ac:chgData name="Suman, Shashikant SBOBNG-PTIY/TLE" userId="c4bb7731-072b-4e2c-a96e-5815299ba5ac" providerId="ADAL" clId="{C396A255-A937-40FE-99F2-941BEF3AB231}" dt="2023-09-08T18:23:10.193" v="3394" actId="26606"/>
          <ac:spMkLst>
            <pc:docMk/>
            <pc:sldMk cId="3031344999" sldId="3881"/>
            <ac:spMk id="5" creationId="{F46711A8-7996-37B0-C925-134E54F222B0}"/>
          </ac:spMkLst>
        </pc:spChg>
        <pc:spChg chg="add del mod ord">
          <ac:chgData name="Suman, Shashikant SBOBNG-PTIY/TLE" userId="c4bb7731-072b-4e2c-a96e-5815299ba5ac" providerId="ADAL" clId="{C396A255-A937-40FE-99F2-941BEF3AB231}" dt="2023-09-08T18:23:01.488" v="3387" actId="22"/>
          <ac:spMkLst>
            <pc:docMk/>
            <pc:sldMk cId="3031344999" sldId="3881"/>
            <ac:spMk id="6" creationId="{479A53B7-F83E-7A25-74AA-06D092ECF14D}"/>
          </ac:spMkLst>
        </pc:spChg>
        <pc:spChg chg="add del">
          <ac:chgData name="Suman, Shashikant SBOBNG-PTIY/TLE" userId="c4bb7731-072b-4e2c-a96e-5815299ba5ac" providerId="ADAL" clId="{C396A255-A937-40FE-99F2-941BEF3AB231}" dt="2023-09-08T18:23:08.456" v="3389" actId="26606"/>
          <ac:spMkLst>
            <pc:docMk/>
            <pc:sldMk cId="3031344999" sldId="3881"/>
            <ac:spMk id="13" creationId="{8A7BA06D-B3FF-4E91-8639-B4569AE3AA23}"/>
          </ac:spMkLst>
        </pc:spChg>
        <pc:spChg chg="add del">
          <ac:chgData name="Suman, Shashikant SBOBNG-PTIY/TLE" userId="c4bb7731-072b-4e2c-a96e-5815299ba5ac" providerId="ADAL" clId="{C396A255-A937-40FE-99F2-941BEF3AB231}" dt="2023-09-08T18:23:08.456" v="3389" actId="26606"/>
          <ac:spMkLst>
            <pc:docMk/>
            <pc:sldMk cId="3031344999" sldId="3881"/>
            <ac:spMk id="15" creationId="{2B30C86D-5A07-48BC-9C9D-6F9A2DB1E9E1}"/>
          </ac:spMkLst>
        </pc:spChg>
        <pc:spChg chg="add del">
          <ac:chgData name="Suman, Shashikant SBOBNG-PTIY/TLE" userId="c4bb7731-072b-4e2c-a96e-5815299ba5ac" providerId="ADAL" clId="{C396A255-A937-40FE-99F2-941BEF3AB231}" dt="2023-09-08T18:23:08.456" v="3389" actId="26606"/>
          <ac:spMkLst>
            <pc:docMk/>
            <pc:sldMk cId="3031344999" sldId="3881"/>
            <ac:spMk id="17" creationId="{DCE1AED4-C7FF-4468-BF54-4470A0A3E283}"/>
          </ac:spMkLst>
        </pc:spChg>
        <pc:spChg chg="add del">
          <ac:chgData name="Suman, Shashikant SBOBNG-PTIY/TLE" userId="c4bb7731-072b-4e2c-a96e-5815299ba5ac" providerId="ADAL" clId="{C396A255-A937-40FE-99F2-941BEF3AB231}" dt="2023-09-08T18:23:08.456" v="3389" actId="26606"/>
          <ac:spMkLst>
            <pc:docMk/>
            <pc:sldMk cId="3031344999" sldId="3881"/>
            <ac:spMk id="19" creationId="{BDE94FAB-AA60-43B4-A2C3-3A940B9A951A}"/>
          </ac:spMkLst>
        </pc:spChg>
        <pc:spChg chg="add del">
          <ac:chgData name="Suman, Shashikant SBOBNG-PTIY/TLE" userId="c4bb7731-072b-4e2c-a96e-5815299ba5ac" providerId="ADAL" clId="{C396A255-A937-40FE-99F2-941BEF3AB231}" dt="2023-09-08T18:23:09.727" v="3391" actId="26606"/>
          <ac:spMkLst>
            <pc:docMk/>
            <pc:sldMk cId="3031344999" sldId="3881"/>
            <ac:spMk id="21" creationId="{8A7BA06D-B3FF-4E91-8639-B4569AE3AA23}"/>
          </ac:spMkLst>
        </pc:spChg>
        <pc:spChg chg="add del">
          <ac:chgData name="Suman, Shashikant SBOBNG-PTIY/TLE" userId="c4bb7731-072b-4e2c-a96e-5815299ba5ac" providerId="ADAL" clId="{C396A255-A937-40FE-99F2-941BEF3AB231}" dt="2023-09-08T18:23:09.727" v="3391" actId="26606"/>
          <ac:spMkLst>
            <pc:docMk/>
            <pc:sldMk cId="3031344999" sldId="3881"/>
            <ac:spMk id="22" creationId="{2B30C86D-5A07-48BC-9C9D-6F9A2DB1E9E1}"/>
          </ac:spMkLst>
        </pc:spChg>
        <pc:spChg chg="add del">
          <ac:chgData name="Suman, Shashikant SBOBNG-PTIY/TLE" userId="c4bb7731-072b-4e2c-a96e-5815299ba5ac" providerId="ADAL" clId="{C396A255-A937-40FE-99F2-941BEF3AB231}" dt="2023-09-08T18:23:09.727" v="3391" actId="26606"/>
          <ac:spMkLst>
            <pc:docMk/>
            <pc:sldMk cId="3031344999" sldId="3881"/>
            <ac:spMk id="23" creationId="{E2CFBC99-FB8F-41F7-A81D-A5288D688D79}"/>
          </ac:spMkLst>
        </pc:spChg>
        <pc:spChg chg="add del">
          <ac:chgData name="Suman, Shashikant SBOBNG-PTIY/TLE" userId="c4bb7731-072b-4e2c-a96e-5815299ba5ac" providerId="ADAL" clId="{C396A255-A937-40FE-99F2-941BEF3AB231}" dt="2023-09-08T18:23:09.727" v="3391" actId="26606"/>
          <ac:spMkLst>
            <pc:docMk/>
            <pc:sldMk cId="3031344999" sldId="3881"/>
            <ac:spMk id="24" creationId="{1EF86BFA-9133-4F6B-98BE-1CBB87EB62F5}"/>
          </ac:spMkLst>
        </pc:spChg>
        <pc:spChg chg="add del">
          <ac:chgData name="Suman, Shashikant SBOBNG-PTIY/TLE" userId="c4bb7731-072b-4e2c-a96e-5815299ba5ac" providerId="ADAL" clId="{C396A255-A937-40FE-99F2-941BEF3AB231}" dt="2023-09-08T18:23:10.192" v="3393" actId="26606"/>
          <ac:spMkLst>
            <pc:docMk/>
            <pc:sldMk cId="3031344999" sldId="3881"/>
            <ac:spMk id="26" creationId="{8A7BA06D-B3FF-4E91-8639-B4569AE3AA23}"/>
          </ac:spMkLst>
        </pc:spChg>
        <pc:spChg chg="add del">
          <ac:chgData name="Suman, Shashikant SBOBNG-PTIY/TLE" userId="c4bb7731-072b-4e2c-a96e-5815299ba5ac" providerId="ADAL" clId="{C396A255-A937-40FE-99F2-941BEF3AB231}" dt="2023-09-08T18:23:10.192" v="3393" actId="26606"/>
          <ac:spMkLst>
            <pc:docMk/>
            <pc:sldMk cId="3031344999" sldId="3881"/>
            <ac:spMk id="27" creationId="{2B30C86D-5A07-48BC-9C9D-6F9A2DB1E9E1}"/>
          </ac:spMkLst>
        </pc:spChg>
        <pc:spChg chg="add del">
          <ac:chgData name="Suman, Shashikant SBOBNG-PTIY/TLE" userId="c4bb7731-072b-4e2c-a96e-5815299ba5ac" providerId="ADAL" clId="{C396A255-A937-40FE-99F2-941BEF3AB231}" dt="2023-09-08T18:23:10.192" v="3393" actId="26606"/>
          <ac:spMkLst>
            <pc:docMk/>
            <pc:sldMk cId="3031344999" sldId="3881"/>
            <ac:spMk id="28" creationId="{DCE1AED4-C7FF-4468-BF54-4470A0A3E283}"/>
          </ac:spMkLst>
        </pc:spChg>
        <pc:spChg chg="add del">
          <ac:chgData name="Suman, Shashikant SBOBNG-PTIY/TLE" userId="c4bb7731-072b-4e2c-a96e-5815299ba5ac" providerId="ADAL" clId="{C396A255-A937-40FE-99F2-941BEF3AB231}" dt="2023-09-08T18:23:10.192" v="3393" actId="26606"/>
          <ac:spMkLst>
            <pc:docMk/>
            <pc:sldMk cId="3031344999" sldId="3881"/>
            <ac:spMk id="29" creationId="{BDE94FAB-AA60-43B4-A2C3-3A940B9A951A}"/>
          </ac:spMkLst>
        </pc:spChg>
        <pc:spChg chg="add">
          <ac:chgData name="Suman, Shashikant SBOBNG-PTIY/TLE" userId="c4bb7731-072b-4e2c-a96e-5815299ba5ac" providerId="ADAL" clId="{C396A255-A937-40FE-99F2-941BEF3AB231}" dt="2023-09-08T18:23:10.193" v="3394" actId="26606"/>
          <ac:spMkLst>
            <pc:docMk/>
            <pc:sldMk cId="3031344999" sldId="3881"/>
            <ac:spMk id="31" creationId="{8A7BA06D-B3FF-4E91-8639-B4569AE3AA23}"/>
          </ac:spMkLst>
        </pc:spChg>
        <pc:spChg chg="add">
          <ac:chgData name="Suman, Shashikant SBOBNG-PTIY/TLE" userId="c4bb7731-072b-4e2c-a96e-5815299ba5ac" providerId="ADAL" clId="{C396A255-A937-40FE-99F2-941BEF3AB231}" dt="2023-09-08T18:23:10.193" v="3394" actId="26606"/>
          <ac:spMkLst>
            <pc:docMk/>
            <pc:sldMk cId="3031344999" sldId="3881"/>
            <ac:spMk id="32" creationId="{2B30C86D-5A07-48BC-9C9D-6F9A2DB1E9E1}"/>
          </ac:spMkLst>
        </pc:spChg>
        <pc:spChg chg="add">
          <ac:chgData name="Suman, Shashikant SBOBNG-PTIY/TLE" userId="c4bb7731-072b-4e2c-a96e-5815299ba5ac" providerId="ADAL" clId="{C396A255-A937-40FE-99F2-941BEF3AB231}" dt="2023-09-08T18:23:10.193" v="3394" actId="26606"/>
          <ac:spMkLst>
            <pc:docMk/>
            <pc:sldMk cId="3031344999" sldId="3881"/>
            <ac:spMk id="33" creationId="{407C9FC5-0C1E-42A8-97E6-F940775A0575}"/>
          </ac:spMkLst>
        </pc:spChg>
        <pc:spChg chg="add">
          <ac:chgData name="Suman, Shashikant SBOBNG-PTIY/TLE" userId="c4bb7731-072b-4e2c-a96e-5815299ba5ac" providerId="ADAL" clId="{C396A255-A937-40FE-99F2-941BEF3AB231}" dt="2023-09-08T18:23:10.193" v="3394" actId="26606"/>
          <ac:spMkLst>
            <pc:docMk/>
            <pc:sldMk cId="3031344999" sldId="3881"/>
            <ac:spMk id="34" creationId="{9EE371B4-A1D9-4EFE-8FE1-000495831EFA}"/>
          </ac:spMkLst>
        </pc:spChg>
        <pc:spChg chg="add">
          <ac:chgData name="Suman, Shashikant SBOBNG-PTIY/TLE" userId="c4bb7731-072b-4e2c-a96e-5815299ba5ac" providerId="ADAL" clId="{C396A255-A937-40FE-99F2-941BEF3AB231}" dt="2023-09-08T18:23:10.193" v="3394" actId="26606"/>
          <ac:spMkLst>
            <pc:docMk/>
            <pc:sldMk cId="3031344999" sldId="3881"/>
            <ac:spMk id="35" creationId="{2E19C174-9C7C-461E-970B-432019901562}"/>
          </ac:spMkLst>
        </pc:spChg>
        <pc:picChg chg="add mod ord">
          <ac:chgData name="Suman, Shashikant SBOBNG-PTIY/TLE" userId="c4bb7731-072b-4e2c-a96e-5815299ba5ac" providerId="ADAL" clId="{C396A255-A937-40FE-99F2-941BEF3AB231}" dt="2023-09-08T18:23:10.193" v="3394" actId="26606"/>
          <ac:picMkLst>
            <pc:docMk/>
            <pc:sldMk cId="3031344999" sldId="3881"/>
            <ac:picMk id="8" creationId="{19A5DCBF-94D4-55FE-EA12-F4B1C60A852A}"/>
          </ac:picMkLst>
        </pc:picChg>
      </pc:sldChg>
      <pc:sldChg chg="addSp delSp modSp new mod setBg setClrOvrMap">
        <pc:chgData name="Suman, Shashikant SBOBNG-PTIY/TLE" userId="c4bb7731-072b-4e2c-a96e-5815299ba5ac" providerId="ADAL" clId="{C396A255-A937-40FE-99F2-941BEF3AB231}" dt="2023-09-08T18:22:18.107" v="3367" actId="27614"/>
        <pc:sldMkLst>
          <pc:docMk/>
          <pc:sldMk cId="592749301" sldId="3882"/>
        </pc:sldMkLst>
        <pc:spChg chg="mod">
          <ac:chgData name="Suman, Shashikant SBOBNG-PTIY/TLE" userId="c4bb7731-072b-4e2c-a96e-5815299ba5ac" providerId="ADAL" clId="{C396A255-A937-40FE-99F2-941BEF3AB231}" dt="2023-09-08T18:22:07.109" v="3364" actId="26606"/>
          <ac:spMkLst>
            <pc:docMk/>
            <pc:sldMk cId="592749301" sldId="3882"/>
            <ac:spMk id="2" creationId="{012CF147-5F12-6DF7-47C3-0634423CBA81}"/>
          </ac:spMkLst>
        </pc:spChg>
        <pc:spChg chg="mod">
          <ac:chgData name="Suman, Shashikant SBOBNG-PTIY/TLE" userId="c4bb7731-072b-4e2c-a96e-5815299ba5ac" providerId="ADAL" clId="{C396A255-A937-40FE-99F2-941BEF3AB231}" dt="2023-09-08T18:22:07.109" v="3364" actId="26606"/>
          <ac:spMkLst>
            <pc:docMk/>
            <pc:sldMk cId="592749301" sldId="3882"/>
            <ac:spMk id="3" creationId="{BD5ECD72-75B5-CC29-1C72-EBC0F50F3385}"/>
          </ac:spMkLst>
        </pc:spChg>
        <pc:spChg chg="mod">
          <ac:chgData name="Suman, Shashikant SBOBNG-PTIY/TLE" userId="c4bb7731-072b-4e2c-a96e-5815299ba5ac" providerId="ADAL" clId="{C396A255-A937-40FE-99F2-941BEF3AB231}" dt="2023-09-08T18:22:07.109" v="3364" actId="26606"/>
          <ac:spMkLst>
            <pc:docMk/>
            <pc:sldMk cId="592749301" sldId="3882"/>
            <ac:spMk id="4" creationId="{6D17C418-763D-F208-4DA7-342A61BE6856}"/>
          </ac:spMkLst>
        </pc:spChg>
        <pc:spChg chg="mod">
          <ac:chgData name="Suman, Shashikant SBOBNG-PTIY/TLE" userId="c4bb7731-072b-4e2c-a96e-5815299ba5ac" providerId="ADAL" clId="{C396A255-A937-40FE-99F2-941BEF3AB231}" dt="2023-09-08T18:22:07.109" v="3364" actId="26606"/>
          <ac:spMkLst>
            <pc:docMk/>
            <pc:sldMk cId="592749301" sldId="3882"/>
            <ac:spMk id="5" creationId="{B80C9389-D1BA-0655-2516-5BA63DF2C92C}"/>
          </ac:spMkLst>
        </pc:spChg>
        <pc:spChg chg="del">
          <ac:chgData name="Suman, Shashikant SBOBNG-PTIY/TLE" userId="c4bb7731-072b-4e2c-a96e-5815299ba5ac" providerId="ADAL" clId="{C396A255-A937-40FE-99F2-941BEF3AB231}" dt="2023-09-08T18:21:54.123" v="3361" actId="22"/>
          <ac:spMkLst>
            <pc:docMk/>
            <pc:sldMk cId="592749301" sldId="3882"/>
            <ac:spMk id="6" creationId="{150763B4-FCA1-1BE7-DA42-CE44B9636A80}"/>
          </ac:spMkLst>
        </pc:spChg>
        <pc:spChg chg="add del mod">
          <ac:chgData name="Suman, Shashikant SBOBNG-PTIY/TLE" userId="c4bb7731-072b-4e2c-a96e-5815299ba5ac" providerId="ADAL" clId="{C396A255-A937-40FE-99F2-941BEF3AB231}" dt="2023-09-08T18:22:02.819" v="3363" actId="22"/>
          <ac:spMkLst>
            <pc:docMk/>
            <pc:sldMk cId="592749301" sldId="3882"/>
            <ac:spMk id="10" creationId="{AF5693D2-A4CF-6BE7-BBBC-AACBE9399A0C}"/>
          </ac:spMkLst>
        </pc:spChg>
        <pc:spChg chg="add">
          <ac:chgData name="Suman, Shashikant SBOBNG-PTIY/TLE" userId="c4bb7731-072b-4e2c-a96e-5815299ba5ac" providerId="ADAL" clId="{C396A255-A937-40FE-99F2-941BEF3AB231}" dt="2023-09-08T18:22:07.109" v="3364" actId="26606"/>
          <ac:spMkLst>
            <pc:docMk/>
            <pc:sldMk cId="592749301" sldId="3882"/>
            <ac:spMk id="17" creationId="{8A7BA06D-B3FF-4E91-8639-B4569AE3AA23}"/>
          </ac:spMkLst>
        </pc:spChg>
        <pc:spChg chg="add">
          <ac:chgData name="Suman, Shashikant SBOBNG-PTIY/TLE" userId="c4bb7731-072b-4e2c-a96e-5815299ba5ac" providerId="ADAL" clId="{C396A255-A937-40FE-99F2-941BEF3AB231}" dt="2023-09-08T18:22:07.109" v="3364" actId="26606"/>
          <ac:spMkLst>
            <pc:docMk/>
            <pc:sldMk cId="592749301" sldId="3882"/>
            <ac:spMk id="19" creationId="{2B30C86D-5A07-48BC-9C9D-6F9A2DB1E9E1}"/>
          </ac:spMkLst>
        </pc:spChg>
        <pc:spChg chg="add">
          <ac:chgData name="Suman, Shashikant SBOBNG-PTIY/TLE" userId="c4bb7731-072b-4e2c-a96e-5815299ba5ac" providerId="ADAL" clId="{C396A255-A937-40FE-99F2-941BEF3AB231}" dt="2023-09-08T18:22:07.109" v="3364" actId="26606"/>
          <ac:spMkLst>
            <pc:docMk/>
            <pc:sldMk cId="592749301" sldId="3882"/>
            <ac:spMk id="21" creationId="{E2CFBC99-FB8F-41F7-A81D-A5288D688D79}"/>
          </ac:spMkLst>
        </pc:spChg>
        <pc:spChg chg="add">
          <ac:chgData name="Suman, Shashikant SBOBNG-PTIY/TLE" userId="c4bb7731-072b-4e2c-a96e-5815299ba5ac" providerId="ADAL" clId="{C396A255-A937-40FE-99F2-941BEF3AB231}" dt="2023-09-08T18:22:07.109" v="3364" actId="26606"/>
          <ac:spMkLst>
            <pc:docMk/>
            <pc:sldMk cId="592749301" sldId="3882"/>
            <ac:spMk id="23" creationId="{1EF86BFA-9133-4F6B-98BE-1CBB87EB62F5}"/>
          </ac:spMkLst>
        </pc:spChg>
        <pc:picChg chg="add del mod ord">
          <ac:chgData name="Suman, Shashikant SBOBNG-PTIY/TLE" userId="c4bb7731-072b-4e2c-a96e-5815299ba5ac" providerId="ADAL" clId="{C396A255-A937-40FE-99F2-941BEF3AB231}" dt="2023-09-08T18:21:57.120" v="3362" actId="478"/>
          <ac:picMkLst>
            <pc:docMk/>
            <pc:sldMk cId="592749301" sldId="3882"/>
            <ac:picMk id="8" creationId="{3084EE5C-294C-B45E-D32F-3CF7766F723A}"/>
          </ac:picMkLst>
        </pc:picChg>
        <pc:picChg chg="add mod ord">
          <ac:chgData name="Suman, Shashikant SBOBNG-PTIY/TLE" userId="c4bb7731-072b-4e2c-a96e-5815299ba5ac" providerId="ADAL" clId="{C396A255-A937-40FE-99F2-941BEF3AB231}" dt="2023-09-08T18:22:18.107" v="3367" actId="27614"/>
          <ac:picMkLst>
            <pc:docMk/>
            <pc:sldMk cId="592749301" sldId="3882"/>
            <ac:picMk id="12" creationId="{21604F04-4A63-2FD0-10A7-CA9FAD35DD07}"/>
          </ac:picMkLst>
        </pc:picChg>
      </pc:sldChg>
      <pc:sldChg chg="new del">
        <pc:chgData name="Suman, Shashikant SBOBNG-PTIY/TLE" userId="c4bb7731-072b-4e2c-a96e-5815299ba5ac" providerId="ADAL" clId="{C396A255-A937-40FE-99F2-941BEF3AB231}" dt="2023-09-15T06:40:07.043" v="3429" actId="47"/>
        <pc:sldMkLst>
          <pc:docMk/>
          <pc:sldMk cId="1705879675" sldId="3883"/>
        </pc:sldMkLst>
      </pc:sldChg>
      <pc:sldChg chg="modSp add mod">
        <pc:chgData name="Suman, Shashikant SBOBNG-PTIY/TLE" userId="c4bb7731-072b-4e2c-a96e-5815299ba5ac" providerId="ADAL" clId="{C396A255-A937-40FE-99F2-941BEF3AB231}" dt="2023-09-15T06:40:32.571" v="3463" actId="20577"/>
        <pc:sldMkLst>
          <pc:docMk/>
          <pc:sldMk cId="132007477" sldId="3884"/>
        </pc:sldMkLst>
        <pc:spChg chg="mod">
          <ac:chgData name="Suman, Shashikant SBOBNG-PTIY/TLE" userId="c4bb7731-072b-4e2c-a96e-5815299ba5ac" providerId="ADAL" clId="{C396A255-A937-40FE-99F2-941BEF3AB231}" dt="2023-09-15T06:40:11.009" v="3438" actId="20577"/>
          <ac:spMkLst>
            <pc:docMk/>
            <pc:sldMk cId="132007477" sldId="3884"/>
            <ac:spMk id="2" creationId="{1EFC037F-9B04-45A9-8AE6-A8517884947F}"/>
          </ac:spMkLst>
        </pc:spChg>
        <pc:spChg chg="mod">
          <ac:chgData name="Suman, Shashikant SBOBNG-PTIY/TLE" userId="c4bb7731-072b-4e2c-a96e-5815299ba5ac" providerId="ADAL" clId="{C396A255-A937-40FE-99F2-941BEF3AB231}" dt="2023-09-15T06:40:32.571" v="3463" actId="20577"/>
          <ac:spMkLst>
            <pc:docMk/>
            <pc:sldMk cId="132007477" sldId="3884"/>
            <ac:spMk id="5" creationId="{6F4E8F7F-F87C-C666-A44A-A36970EEF1E6}"/>
          </ac:spMkLst>
        </pc:spChg>
      </pc:sldChg>
      <pc:sldChg chg="addSp delSp modSp new mod setBg">
        <pc:chgData name="Suman, Shashikant SBOBNG-PTIY/TLE" userId="c4bb7731-072b-4e2c-a96e-5815299ba5ac" providerId="ADAL" clId="{C396A255-A937-40FE-99F2-941BEF3AB231}" dt="2023-09-15T07:08:41.080" v="4060" actId="26606"/>
        <pc:sldMkLst>
          <pc:docMk/>
          <pc:sldMk cId="51976185" sldId="3885"/>
        </pc:sldMkLst>
        <pc:spChg chg="mod">
          <ac:chgData name="Suman, Shashikant SBOBNG-PTIY/TLE" userId="c4bb7731-072b-4e2c-a96e-5815299ba5ac" providerId="ADAL" clId="{C396A255-A937-40FE-99F2-941BEF3AB231}" dt="2023-09-15T07:08:41.080" v="4060" actId="26606"/>
          <ac:spMkLst>
            <pc:docMk/>
            <pc:sldMk cId="51976185" sldId="3885"/>
            <ac:spMk id="2" creationId="{3FF2B4C0-C01D-5318-3B0C-A4CEA9BCDD91}"/>
          </ac:spMkLst>
        </pc:spChg>
        <pc:spChg chg="del">
          <ac:chgData name="Suman, Shashikant SBOBNG-PTIY/TLE" userId="c4bb7731-072b-4e2c-a96e-5815299ba5ac" providerId="ADAL" clId="{C396A255-A937-40FE-99F2-941BEF3AB231}" dt="2023-09-15T06:40:55.995" v="3485" actId="478"/>
          <ac:spMkLst>
            <pc:docMk/>
            <pc:sldMk cId="51976185" sldId="3885"/>
            <ac:spMk id="3" creationId="{EE88758E-6232-675A-1203-0858DE9D6332}"/>
          </ac:spMkLst>
        </pc:spChg>
        <pc:spChg chg="del">
          <ac:chgData name="Suman, Shashikant SBOBNG-PTIY/TLE" userId="c4bb7731-072b-4e2c-a96e-5815299ba5ac" providerId="ADAL" clId="{C396A255-A937-40FE-99F2-941BEF3AB231}" dt="2023-09-15T06:40:58" v="3486" actId="478"/>
          <ac:spMkLst>
            <pc:docMk/>
            <pc:sldMk cId="51976185" sldId="3885"/>
            <ac:spMk id="4" creationId="{FA9D8CF3-3639-BE73-EFAC-752CD95EAB31}"/>
          </ac:spMkLst>
        </pc:spChg>
        <pc:spChg chg="mod">
          <ac:chgData name="Suman, Shashikant SBOBNG-PTIY/TLE" userId="c4bb7731-072b-4e2c-a96e-5815299ba5ac" providerId="ADAL" clId="{C396A255-A937-40FE-99F2-941BEF3AB231}" dt="2023-09-15T07:08:41.080" v="4060" actId="26606"/>
          <ac:spMkLst>
            <pc:docMk/>
            <pc:sldMk cId="51976185" sldId="3885"/>
            <ac:spMk id="5" creationId="{48EF0A55-A8C3-DDFE-C54A-4489B7309C13}"/>
          </ac:spMkLst>
        </pc:spChg>
        <pc:spChg chg="del mod">
          <ac:chgData name="Suman, Shashikant SBOBNG-PTIY/TLE" userId="c4bb7731-072b-4e2c-a96e-5815299ba5ac" providerId="ADAL" clId="{C396A255-A937-40FE-99F2-941BEF3AB231}" dt="2023-09-15T07:08:41.080" v="4060" actId="26606"/>
          <ac:spMkLst>
            <pc:docMk/>
            <pc:sldMk cId="51976185" sldId="3885"/>
            <ac:spMk id="6" creationId="{AB980EEC-7593-0BDB-DD83-BCEFFCA02F68}"/>
          </ac:spMkLst>
        </pc:spChg>
        <pc:spChg chg="add">
          <ac:chgData name="Suman, Shashikant SBOBNG-PTIY/TLE" userId="c4bb7731-072b-4e2c-a96e-5815299ba5ac" providerId="ADAL" clId="{C396A255-A937-40FE-99F2-941BEF3AB231}" dt="2023-09-15T07:08:41.080" v="4060" actId="26606"/>
          <ac:spMkLst>
            <pc:docMk/>
            <pc:sldMk cId="51976185" sldId="3885"/>
            <ac:spMk id="12" creationId="{23DA7759-3209-4FE2-96D1-4EEDD81E9EA0}"/>
          </ac:spMkLst>
        </pc:spChg>
        <pc:spChg chg="add">
          <ac:chgData name="Suman, Shashikant SBOBNG-PTIY/TLE" userId="c4bb7731-072b-4e2c-a96e-5815299ba5ac" providerId="ADAL" clId="{C396A255-A937-40FE-99F2-941BEF3AB231}" dt="2023-09-15T07:08:41.080" v="4060" actId="26606"/>
          <ac:spMkLst>
            <pc:docMk/>
            <pc:sldMk cId="51976185" sldId="3885"/>
            <ac:spMk id="14" creationId="{41460DAD-8769-4C9F-9C8C-BB0443909D76}"/>
          </ac:spMkLst>
        </pc:spChg>
        <pc:spChg chg="add">
          <ac:chgData name="Suman, Shashikant SBOBNG-PTIY/TLE" userId="c4bb7731-072b-4e2c-a96e-5815299ba5ac" providerId="ADAL" clId="{C396A255-A937-40FE-99F2-941BEF3AB231}" dt="2023-09-15T07:08:41.080" v="4060" actId="26606"/>
          <ac:spMkLst>
            <pc:docMk/>
            <pc:sldMk cId="51976185" sldId="3885"/>
            <ac:spMk id="16" creationId="{AE2B703B-46F9-481A-A605-82E2A828C4FA}"/>
          </ac:spMkLst>
        </pc:spChg>
        <pc:spChg chg="add">
          <ac:chgData name="Suman, Shashikant SBOBNG-PTIY/TLE" userId="c4bb7731-072b-4e2c-a96e-5815299ba5ac" providerId="ADAL" clId="{C396A255-A937-40FE-99F2-941BEF3AB231}" dt="2023-09-15T07:08:41.080" v="4060" actId="26606"/>
          <ac:spMkLst>
            <pc:docMk/>
            <pc:sldMk cId="51976185" sldId="3885"/>
            <ac:spMk id="18" creationId="{F13BE4D7-0C3D-4906-B230-A1C5B4665CCF}"/>
          </ac:spMkLst>
        </pc:spChg>
        <pc:graphicFrameChg chg="add">
          <ac:chgData name="Suman, Shashikant SBOBNG-PTIY/TLE" userId="c4bb7731-072b-4e2c-a96e-5815299ba5ac" providerId="ADAL" clId="{C396A255-A937-40FE-99F2-941BEF3AB231}" dt="2023-09-15T07:08:41.080" v="4060" actId="26606"/>
          <ac:graphicFrameMkLst>
            <pc:docMk/>
            <pc:sldMk cId="51976185" sldId="3885"/>
            <ac:graphicFrameMk id="8" creationId="{800E2D56-8818-54D8-2523-A27CBA0FCBCF}"/>
          </ac:graphicFrameMkLst>
        </pc:graphicFrameChg>
      </pc:sldChg>
      <pc:sldChg chg="addSp delSp modSp new mod setBg modClrScheme addAnim chgLayout">
        <pc:chgData name="Suman, Shashikant SBOBNG-PTIY/TLE" userId="c4bb7731-072b-4e2c-a96e-5815299ba5ac" providerId="ADAL" clId="{C396A255-A937-40FE-99F2-941BEF3AB231}" dt="2023-09-15T17:42:51.655" v="4555"/>
        <pc:sldMkLst>
          <pc:docMk/>
          <pc:sldMk cId="1481518117" sldId="3886"/>
        </pc:sldMkLst>
        <pc:spChg chg="mod ord">
          <ac:chgData name="Suman, Shashikant SBOBNG-PTIY/TLE" userId="c4bb7731-072b-4e2c-a96e-5815299ba5ac" providerId="ADAL" clId="{C396A255-A937-40FE-99F2-941BEF3AB231}" dt="2023-09-15T17:42:51.655" v="4554" actId="26606"/>
          <ac:spMkLst>
            <pc:docMk/>
            <pc:sldMk cId="1481518117" sldId="3886"/>
            <ac:spMk id="2" creationId="{FE7ADC35-C9B9-A7AB-76FC-FE6A5F1710B8}"/>
          </ac:spMkLst>
        </pc:spChg>
        <pc:spChg chg="del mod ord">
          <ac:chgData name="Suman, Shashikant SBOBNG-PTIY/TLE" userId="c4bb7731-072b-4e2c-a96e-5815299ba5ac" providerId="ADAL" clId="{C396A255-A937-40FE-99F2-941BEF3AB231}" dt="2023-09-15T11:12:48.436" v="4496" actId="700"/>
          <ac:spMkLst>
            <pc:docMk/>
            <pc:sldMk cId="1481518117" sldId="3886"/>
            <ac:spMk id="3" creationId="{AAB258EC-910C-51F9-EDD7-E7A9DF663494}"/>
          </ac:spMkLst>
        </pc:spChg>
        <pc:spChg chg="add del mod ord">
          <ac:chgData name="Suman, Shashikant SBOBNG-PTIY/TLE" userId="c4bb7731-072b-4e2c-a96e-5815299ba5ac" providerId="ADAL" clId="{C396A255-A937-40FE-99F2-941BEF3AB231}" dt="2023-09-15T17:42:33.882" v="4551" actId="700"/>
          <ac:spMkLst>
            <pc:docMk/>
            <pc:sldMk cId="1481518117" sldId="3886"/>
            <ac:spMk id="4" creationId="{32E4BC23-D160-6BD7-24F2-16701F493510}"/>
          </ac:spMkLst>
        </pc:spChg>
        <pc:spChg chg="del">
          <ac:chgData name="Suman, Shashikant SBOBNG-PTIY/TLE" userId="c4bb7731-072b-4e2c-a96e-5815299ba5ac" providerId="ADAL" clId="{C396A255-A937-40FE-99F2-941BEF3AB231}" dt="2023-09-15T06:44:54.719" v="3877" actId="478"/>
          <ac:spMkLst>
            <pc:docMk/>
            <pc:sldMk cId="1481518117" sldId="3886"/>
            <ac:spMk id="4" creationId="{B7C6521C-C816-DB9D-777D-DD682BA7C02B}"/>
          </ac:spMkLst>
        </pc:spChg>
        <pc:spChg chg="del">
          <ac:chgData name="Suman, Shashikant SBOBNG-PTIY/TLE" userId="c4bb7731-072b-4e2c-a96e-5815299ba5ac" providerId="ADAL" clId="{C396A255-A937-40FE-99F2-941BEF3AB231}" dt="2023-09-15T06:44:57.509" v="3878" actId="478"/>
          <ac:spMkLst>
            <pc:docMk/>
            <pc:sldMk cId="1481518117" sldId="3886"/>
            <ac:spMk id="5" creationId="{F56DDDB0-4973-D319-0413-BC078D95062C}"/>
          </ac:spMkLst>
        </pc:spChg>
        <pc:spChg chg="mod ord">
          <ac:chgData name="Suman, Shashikant SBOBNG-PTIY/TLE" userId="c4bb7731-072b-4e2c-a96e-5815299ba5ac" providerId="ADAL" clId="{C396A255-A937-40FE-99F2-941BEF3AB231}" dt="2023-09-15T17:42:51.655" v="4554" actId="26606"/>
          <ac:spMkLst>
            <pc:docMk/>
            <pc:sldMk cId="1481518117" sldId="3886"/>
            <ac:spMk id="6" creationId="{F24008E7-5D5B-1111-6BDF-313EB6FB783F}"/>
          </ac:spMkLst>
        </pc:spChg>
        <pc:spChg chg="add">
          <ac:chgData name="Suman, Shashikant SBOBNG-PTIY/TLE" userId="c4bb7731-072b-4e2c-a96e-5815299ba5ac" providerId="ADAL" clId="{C396A255-A937-40FE-99F2-941BEF3AB231}" dt="2023-09-15T17:42:51.655" v="4554" actId="26606"/>
          <ac:spMkLst>
            <pc:docMk/>
            <pc:sldMk cId="1481518117" sldId="3886"/>
            <ac:spMk id="11" creationId="{8A7BA06D-B3FF-4E91-8639-B4569AE3AA23}"/>
          </ac:spMkLst>
        </pc:spChg>
        <pc:spChg chg="add">
          <ac:chgData name="Suman, Shashikant SBOBNG-PTIY/TLE" userId="c4bb7731-072b-4e2c-a96e-5815299ba5ac" providerId="ADAL" clId="{C396A255-A937-40FE-99F2-941BEF3AB231}" dt="2023-09-15T17:42:51.655" v="4554" actId="26606"/>
          <ac:spMkLst>
            <pc:docMk/>
            <pc:sldMk cId="1481518117" sldId="3886"/>
            <ac:spMk id="13" creationId="{2B30C86D-5A07-48BC-9C9D-6F9A2DB1E9E1}"/>
          </ac:spMkLst>
        </pc:spChg>
        <pc:spChg chg="add">
          <ac:chgData name="Suman, Shashikant SBOBNG-PTIY/TLE" userId="c4bb7731-072b-4e2c-a96e-5815299ba5ac" providerId="ADAL" clId="{C396A255-A937-40FE-99F2-941BEF3AB231}" dt="2023-09-15T17:42:51.655" v="4554" actId="26606"/>
          <ac:spMkLst>
            <pc:docMk/>
            <pc:sldMk cId="1481518117" sldId="3886"/>
            <ac:spMk id="15" creationId="{DCE1AED4-C7FF-4468-BF54-4470A0A3E283}"/>
          </ac:spMkLst>
        </pc:spChg>
        <pc:spChg chg="add">
          <ac:chgData name="Suman, Shashikant SBOBNG-PTIY/TLE" userId="c4bb7731-072b-4e2c-a96e-5815299ba5ac" providerId="ADAL" clId="{C396A255-A937-40FE-99F2-941BEF3AB231}" dt="2023-09-15T17:42:51.655" v="4554" actId="26606"/>
          <ac:spMkLst>
            <pc:docMk/>
            <pc:sldMk cId="1481518117" sldId="3886"/>
            <ac:spMk id="17" creationId="{BDE94FAB-AA60-43B4-A2C3-3A940B9A951A}"/>
          </ac:spMkLst>
        </pc:spChg>
        <pc:picChg chg="add mod">
          <ac:chgData name="Suman, Shashikant SBOBNG-PTIY/TLE" userId="c4bb7731-072b-4e2c-a96e-5815299ba5ac" providerId="ADAL" clId="{C396A255-A937-40FE-99F2-941BEF3AB231}" dt="2023-09-15T17:42:51.655" v="4554" actId="26606"/>
          <ac:picMkLst>
            <pc:docMk/>
            <pc:sldMk cId="1481518117" sldId="3886"/>
            <ac:picMk id="5" creationId="{C3B06947-5F89-9A70-FD56-EF37BCBC883B}"/>
          </ac:picMkLst>
        </pc:picChg>
      </pc:sldChg>
      <pc:sldChg chg="addSp delSp modSp new mod">
        <pc:chgData name="Suman, Shashikant SBOBNG-PTIY/TLE" userId="c4bb7731-072b-4e2c-a96e-5815299ba5ac" providerId="ADAL" clId="{C396A255-A937-40FE-99F2-941BEF3AB231}" dt="2023-09-15T16:23:18.823" v="4524" actId="20577"/>
        <pc:sldMkLst>
          <pc:docMk/>
          <pc:sldMk cId="1366461740" sldId="3887"/>
        </pc:sldMkLst>
        <pc:spChg chg="mod">
          <ac:chgData name="Suman, Shashikant SBOBNG-PTIY/TLE" userId="c4bb7731-072b-4e2c-a96e-5815299ba5ac" providerId="ADAL" clId="{C396A255-A937-40FE-99F2-941BEF3AB231}" dt="2023-09-15T06:44:43.970" v="3874" actId="20577"/>
          <ac:spMkLst>
            <pc:docMk/>
            <pc:sldMk cId="1366461740" sldId="3887"/>
            <ac:spMk id="2" creationId="{ADAF1CFA-E300-A6E0-362A-C4D82EFE107D}"/>
          </ac:spMkLst>
        </pc:spChg>
        <pc:spChg chg="add del mod">
          <ac:chgData name="Suman, Shashikant SBOBNG-PTIY/TLE" userId="c4bb7731-072b-4e2c-a96e-5815299ba5ac" providerId="ADAL" clId="{C396A255-A937-40FE-99F2-941BEF3AB231}" dt="2023-09-15T16:22:35.811" v="4516" actId="26606"/>
          <ac:spMkLst>
            <pc:docMk/>
            <pc:sldMk cId="1366461740" sldId="3887"/>
            <ac:spMk id="3" creationId="{47B028FD-DCF3-9D0C-7AA2-5BE8494EAE89}"/>
          </ac:spMkLst>
        </pc:spChg>
        <pc:spChg chg="del">
          <ac:chgData name="Suman, Shashikant SBOBNG-PTIY/TLE" userId="c4bb7731-072b-4e2c-a96e-5815299ba5ac" providerId="ADAL" clId="{C396A255-A937-40FE-99F2-941BEF3AB231}" dt="2023-09-15T06:44:49.563" v="3875" actId="478"/>
          <ac:spMkLst>
            <pc:docMk/>
            <pc:sldMk cId="1366461740" sldId="3887"/>
            <ac:spMk id="4" creationId="{4F3F3F7E-7450-F1C1-8D3D-AD937F22CFC4}"/>
          </ac:spMkLst>
        </pc:spChg>
        <pc:spChg chg="del">
          <ac:chgData name="Suman, Shashikant SBOBNG-PTIY/TLE" userId="c4bb7731-072b-4e2c-a96e-5815299ba5ac" providerId="ADAL" clId="{C396A255-A937-40FE-99F2-941BEF3AB231}" dt="2023-09-15T06:44:51.232" v="3876" actId="478"/>
          <ac:spMkLst>
            <pc:docMk/>
            <pc:sldMk cId="1366461740" sldId="3887"/>
            <ac:spMk id="5" creationId="{62C1BDC5-58E1-D7CF-8006-0535963EBBB8}"/>
          </ac:spMkLst>
        </pc:spChg>
        <pc:graphicFrameChg chg="add del">
          <ac:chgData name="Suman, Shashikant SBOBNG-PTIY/TLE" userId="c4bb7731-072b-4e2c-a96e-5815299ba5ac" providerId="ADAL" clId="{C396A255-A937-40FE-99F2-941BEF3AB231}" dt="2023-09-15T16:22:34.133" v="4513" actId="26606"/>
          <ac:graphicFrameMkLst>
            <pc:docMk/>
            <pc:sldMk cId="1366461740" sldId="3887"/>
            <ac:graphicFrameMk id="8" creationId="{8920675D-D7D1-0EE1-31DA-442B98952A6A}"/>
          </ac:graphicFrameMkLst>
        </pc:graphicFrameChg>
        <pc:graphicFrameChg chg="add del">
          <ac:chgData name="Suman, Shashikant SBOBNG-PTIY/TLE" userId="c4bb7731-072b-4e2c-a96e-5815299ba5ac" providerId="ADAL" clId="{C396A255-A937-40FE-99F2-941BEF3AB231}" dt="2023-09-15T16:22:35.764" v="4515" actId="26606"/>
          <ac:graphicFrameMkLst>
            <pc:docMk/>
            <pc:sldMk cId="1366461740" sldId="3887"/>
            <ac:graphicFrameMk id="10" creationId="{7375DF24-0C50-410C-E5D6-2643C5D0408A}"/>
          </ac:graphicFrameMkLst>
        </pc:graphicFrameChg>
        <pc:graphicFrameChg chg="add mod">
          <ac:chgData name="Suman, Shashikant SBOBNG-PTIY/TLE" userId="c4bb7731-072b-4e2c-a96e-5815299ba5ac" providerId="ADAL" clId="{C396A255-A937-40FE-99F2-941BEF3AB231}" dt="2023-09-15T16:23:18.823" v="4524" actId="20577"/>
          <ac:graphicFrameMkLst>
            <pc:docMk/>
            <pc:sldMk cId="1366461740" sldId="3887"/>
            <ac:graphicFrameMk id="12" creationId="{AA95770D-A36E-D800-EEDB-97DF05035DC3}"/>
          </ac:graphicFrameMkLst>
        </pc:graphicFrameChg>
      </pc:sldChg>
      <pc:sldChg chg="new del">
        <pc:chgData name="Suman, Shashikant SBOBNG-PTIY/TLE" userId="c4bb7731-072b-4e2c-a96e-5815299ba5ac" providerId="ADAL" clId="{C396A255-A937-40FE-99F2-941BEF3AB231}" dt="2023-09-15T06:44:17.684" v="3848" actId="680"/>
        <pc:sldMkLst>
          <pc:docMk/>
          <pc:sldMk cId="1864118615" sldId="3887"/>
        </pc:sldMkLst>
      </pc:sldChg>
      <pc:sldChg chg="addSp delSp modSp new mod modClrScheme chgLayout">
        <pc:chgData name="Suman, Shashikant SBOBNG-PTIY/TLE" userId="c4bb7731-072b-4e2c-a96e-5815299ba5ac" providerId="ADAL" clId="{C396A255-A937-40FE-99F2-941BEF3AB231}" dt="2023-09-15T11:05:26.848" v="4129" actId="1076"/>
        <pc:sldMkLst>
          <pc:docMk/>
          <pc:sldMk cId="4269307010" sldId="3888"/>
        </pc:sldMkLst>
        <pc:spChg chg="del">
          <ac:chgData name="Suman, Shashikant SBOBNG-PTIY/TLE" userId="c4bb7731-072b-4e2c-a96e-5815299ba5ac" providerId="ADAL" clId="{C396A255-A937-40FE-99F2-941BEF3AB231}" dt="2023-09-15T07:02:57.758" v="4034" actId="700"/>
          <ac:spMkLst>
            <pc:docMk/>
            <pc:sldMk cId="4269307010" sldId="3888"/>
            <ac:spMk id="2" creationId="{5E74A4D5-4148-DEAF-29D2-2B186F652C58}"/>
          </ac:spMkLst>
        </pc:spChg>
        <pc:spChg chg="del mod ord">
          <ac:chgData name="Suman, Shashikant SBOBNG-PTIY/TLE" userId="c4bb7731-072b-4e2c-a96e-5815299ba5ac" providerId="ADAL" clId="{C396A255-A937-40FE-99F2-941BEF3AB231}" dt="2023-09-15T07:03:15.740" v="4037" actId="478"/>
          <ac:spMkLst>
            <pc:docMk/>
            <pc:sldMk cId="4269307010" sldId="3888"/>
            <ac:spMk id="3" creationId="{BF7C24A9-F044-4619-247F-87DFB7B2189E}"/>
          </ac:spMkLst>
        </pc:spChg>
        <pc:spChg chg="del mod ord">
          <ac:chgData name="Suman, Shashikant SBOBNG-PTIY/TLE" userId="c4bb7731-072b-4e2c-a96e-5815299ba5ac" providerId="ADAL" clId="{C396A255-A937-40FE-99F2-941BEF3AB231}" dt="2023-09-15T07:03:13.553" v="4036" actId="478"/>
          <ac:spMkLst>
            <pc:docMk/>
            <pc:sldMk cId="4269307010" sldId="3888"/>
            <ac:spMk id="4" creationId="{3E509B10-018B-5634-B5D5-5BC9CFADCCB9}"/>
          </ac:spMkLst>
        </pc:spChg>
        <pc:spChg chg="mod ord">
          <ac:chgData name="Suman, Shashikant SBOBNG-PTIY/TLE" userId="c4bb7731-072b-4e2c-a96e-5815299ba5ac" providerId="ADAL" clId="{C396A255-A937-40FE-99F2-941BEF3AB231}" dt="2023-09-15T07:02:57.758" v="4034" actId="700"/>
          <ac:spMkLst>
            <pc:docMk/>
            <pc:sldMk cId="4269307010" sldId="3888"/>
            <ac:spMk id="5" creationId="{D6A866F9-0BE0-E19B-9C7B-741EC783B92B}"/>
          </ac:spMkLst>
        </pc:spChg>
        <pc:spChg chg="del">
          <ac:chgData name="Suman, Shashikant SBOBNG-PTIY/TLE" userId="c4bb7731-072b-4e2c-a96e-5815299ba5ac" providerId="ADAL" clId="{C396A255-A937-40FE-99F2-941BEF3AB231}" dt="2023-09-15T07:02:57.758" v="4034" actId="700"/>
          <ac:spMkLst>
            <pc:docMk/>
            <pc:sldMk cId="4269307010" sldId="3888"/>
            <ac:spMk id="6" creationId="{0DFF49E3-09BC-F974-204F-3C19B36A51E1}"/>
          </ac:spMkLst>
        </pc:spChg>
        <pc:picChg chg="add mod">
          <ac:chgData name="Suman, Shashikant SBOBNG-PTIY/TLE" userId="c4bb7731-072b-4e2c-a96e-5815299ba5ac" providerId="ADAL" clId="{C396A255-A937-40FE-99F2-941BEF3AB231}" dt="2023-09-15T11:05:26.848" v="4129" actId="1076"/>
          <ac:picMkLst>
            <pc:docMk/>
            <pc:sldMk cId="4269307010" sldId="3888"/>
            <ac:picMk id="8" creationId="{B8524541-5ED7-ABE7-3023-3A91FF337AD9}"/>
          </ac:picMkLst>
        </pc:picChg>
        <pc:picChg chg="add del">
          <ac:chgData name="Suman, Shashikant SBOBNG-PTIY/TLE" userId="c4bb7731-072b-4e2c-a96e-5815299ba5ac" providerId="ADAL" clId="{C396A255-A937-40FE-99F2-941BEF3AB231}" dt="2023-09-15T11:02:51.853" v="4062"/>
          <ac:picMkLst>
            <pc:docMk/>
            <pc:sldMk cId="4269307010" sldId="3888"/>
            <ac:picMk id="1026" creationId="{4809EED4-DAF6-97D1-B1F8-08145439BF8D}"/>
          </ac:picMkLst>
        </pc:picChg>
      </pc:sldChg>
      <pc:sldChg chg="addSp delSp modSp new mod setBg modClrScheme chgLayout">
        <pc:chgData name="Suman, Shashikant SBOBNG-PTIY/TLE" userId="c4bb7731-072b-4e2c-a96e-5815299ba5ac" providerId="ADAL" clId="{C396A255-A937-40FE-99F2-941BEF3AB231}" dt="2023-09-15T11:04:30.158" v="4128" actId="27614"/>
        <pc:sldMkLst>
          <pc:docMk/>
          <pc:sldMk cId="2173855227" sldId="3889"/>
        </pc:sldMkLst>
        <pc:spChg chg="del">
          <ac:chgData name="Suman, Shashikant SBOBNG-PTIY/TLE" userId="c4bb7731-072b-4e2c-a96e-5815299ba5ac" providerId="ADAL" clId="{C396A255-A937-40FE-99F2-941BEF3AB231}" dt="2023-09-15T11:02:57.725" v="4065" actId="478"/>
          <ac:spMkLst>
            <pc:docMk/>
            <pc:sldMk cId="2173855227" sldId="3889"/>
            <ac:spMk id="2" creationId="{356C2857-DDD9-5E12-B307-F5879CE0DE6A}"/>
          </ac:spMkLst>
        </pc:spChg>
        <pc:spChg chg="del">
          <ac:chgData name="Suman, Shashikant SBOBNG-PTIY/TLE" userId="c4bb7731-072b-4e2c-a96e-5815299ba5ac" providerId="ADAL" clId="{C396A255-A937-40FE-99F2-941BEF3AB231}" dt="2023-09-15T11:03:00.709" v="4066" actId="478"/>
          <ac:spMkLst>
            <pc:docMk/>
            <pc:sldMk cId="2173855227" sldId="3889"/>
            <ac:spMk id="3" creationId="{BAE71124-83D2-5E47-5169-194CCA08620C}"/>
          </ac:spMkLst>
        </pc:spChg>
        <pc:spChg chg="mod ord">
          <ac:chgData name="Suman, Shashikant SBOBNG-PTIY/TLE" userId="c4bb7731-072b-4e2c-a96e-5815299ba5ac" providerId="ADAL" clId="{C396A255-A937-40FE-99F2-941BEF3AB231}" dt="2023-09-15T11:04:14.685" v="4127" actId="26606"/>
          <ac:spMkLst>
            <pc:docMk/>
            <pc:sldMk cId="2173855227" sldId="3889"/>
            <ac:spMk id="4" creationId="{0072123C-2833-40AD-89C2-9C2FDFAFD119}"/>
          </ac:spMkLst>
        </pc:spChg>
        <pc:spChg chg="add mod ord">
          <ac:chgData name="Suman, Shashikant SBOBNG-PTIY/TLE" userId="c4bb7731-072b-4e2c-a96e-5815299ba5ac" providerId="ADAL" clId="{C396A255-A937-40FE-99F2-941BEF3AB231}" dt="2023-09-15T11:04:14.685" v="4127" actId="26606"/>
          <ac:spMkLst>
            <pc:docMk/>
            <pc:sldMk cId="2173855227" sldId="3889"/>
            <ac:spMk id="5" creationId="{D0B7647B-10DF-32DD-033B-034F576251D4}"/>
          </ac:spMkLst>
        </pc:spChg>
        <pc:spChg chg="add del mod ord">
          <ac:chgData name="Suman, Shashikant SBOBNG-PTIY/TLE" userId="c4bb7731-072b-4e2c-a96e-5815299ba5ac" providerId="ADAL" clId="{C396A255-A937-40FE-99F2-941BEF3AB231}" dt="2023-09-15T11:04:14.685" v="4127" actId="26606"/>
          <ac:spMkLst>
            <pc:docMk/>
            <pc:sldMk cId="2173855227" sldId="3889"/>
            <ac:spMk id="6" creationId="{A1E24374-BF3F-281E-1E9A-EE81E9BC4F09}"/>
          </ac:spMkLst>
        </pc:spChg>
        <pc:spChg chg="add">
          <ac:chgData name="Suman, Shashikant SBOBNG-PTIY/TLE" userId="c4bb7731-072b-4e2c-a96e-5815299ba5ac" providerId="ADAL" clId="{C396A255-A937-40FE-99F2-941BEF3AB231}" dt="2023-09-15T11:04:14.685" v="4127" actId="26606"/>
          <ac:spMkLst>
            <pc:docMk/>
            <pc:sldMk cId="2173855227" sldId="3889"/>
            <ac:spMk id="2055" creationId="{8A7BA06D-B3FF-4E91-8639-B4569AE3AA23}"/>
          </ac:spMkLst>
        </pc:spChg>
        <pc:spChg chg="add">
          <ac:chgData name="Suman, Shashikant SBOBNG-PTIY/TLE" userId="c4bb7731-072b-4e2c-a96e-5815299ba5ac" providerId="ADAL" clId="{C396A255-A937-40FE-99F2-941BEF3AB231}" dt="2023-09-15T11:04:14.685" v="4127" actId="26606"/>
          <ac:spMkLst>
            <pc:docMk/>
            <pc:sldMk cId="2173855227" sldId="3889"/>
            <ac:spMk id="2057" creationId="{2B30C86D-5A07-48BC-9C9D-6F9A2DB1E9E1}"/>
          </ac:spMkLst>
        </pc:spChg>
        <pc:spChg chg="add">
          <ac:chgData name="Suman, Shashikant SBOBNG-PTIY/TLE" userId="c4bb7731-072b-4e2c-a96e-5815299ba5ac" providerId="ADAL" clId="{C396A255-A937-40FE-99F2-941BEF3AB231}" dt="2023-09-15T11:04:14.685" v="4127" actId="26606"/>
          <ac:spMkLst>
            <pc:docMk/>
            <pc:sldMk cId="2173855227" sldId="3889"/>
            <ac:spMk id="2059" creationId="{DCE1AED4-C7FF-4468-BF54-4470A0A3E283}"/>
          </ac:spMkLst>
        </pc:spChg>
        <pc:spChg chg="add">
          <ac:chgData name="Suman, Shashikant SBOBNG-PTIY/TLE" userId="c4bb7731-072b-4e2c-a96e-5815299ba5ac" providerId="ADAL" clId="{C396A255-A937-40FE-99F2-941BEF3AB231}" dt="2023-09-15T11:04:14.685" v="4127" actId="26606"/>
          <ac:spMkLst>
            <pc:docMk/>
            <pc:sldMk cId="2173855227" sldId="3889"/>
            <ac:spMk id="2061" creationId="{BDE94FAB-AA60-43B4-A2C3-3A940B9A951A}"/>
          </ac:spMkLst>
        </pc:spChg>
        <pc:picChg chg="add mod ord">
          <ac:chgData name="Suman, Shashikant SBOBNG-PTIY/TLE" userId="c4bb7731-072b-4e2c-a96e-5815299ba5ac" providerId="ADAL" clId="{C396A255-A937-40FE-99F2-941BEF3AB231}" dt="2023-09-15T11:04:30.158" v="4128" actId="27614"/>
          <ac:picMkLst>
            <pc:docMk/>
            <pc:sldMk cId="2173855227" sldId="3889"/>
            <ac:picMk id="2050" creationId="{8CEB6F5A-E03E-1AB0-15C3-F2E7C19C9657}"/>
          </ac:picMkLst>
        </pc:picChg>
      </pc:sldChg>
      <pc:sldChg chg="addSp delSp modSp new mod setBg modClrScheme setClrOvrMap chgLayout">
        <pc:chgData name="Suman, Shashikant SBOBNG-PTIY/TLE" userId="c4bb7731-072b-4e2c-a96e-5815299ba5ac" providerId="ADAL" clId="{C396A255-A937-40FE-99F2-941BEF3AB231}" dt="2023-09-15T16:37:47.891" v="4544" actId="1076"/>
        <pc:sldMkLst>
          <pc:docMk/>
          <pc:sldMk cId="86207783" sldId="3890"/>
        </pc:sldMkLst>
        <pc:spChg chg="del">
          <ac:chgData name="Suman, Shashikant SBOBNG-PTIY/TLE" userId="c4bb7731-072b-4e2c-a96e-5815299ba5ac" providerId="ADAL" clId="{C396A255-A937-40FE-99F2-941BEF3AB231}" dt="2023-09-15T11:13:38.359" v="4499" actId="478"/>
          <ac:spMkLst>
            <pc:docMk/>
            <pc:sldMk cId="86207783" sldId="3890"/>
            <ac:spMk id="2" creationId="{74863E0D-EFB7-3A11-206B-E7AB1934524F}"/>
          </ac:spMkLst>
        </pc:spChg>
        <pc:spChg chg="del">
          <ac:chgData name="Suman, Shashikant SBOBNG-PTIY/TLE" userId="c4bb7731-072b-4e2c-a96e-5815299ba5ac" providerId="ADAL" clId="{C396A255-A937-40FE-99F2-941BEF3AB231}" dt="2023-09-15T11:13:36.982" v="4498" actId="478"/>
          <ac:spMkLst>
            <pc:docMk/>
            <pc:sldMk cId="86207783" sldId="3890"/>
            <ac:spMk id="3" creationId="{56BE92FB-2C09-0448-6D23-60A22D8BCB90}"/>
          </ac:spMkLst>
        </pc:spChg>
        <pc:spChg chg="mod ord">
          <ac:chgData name="Suman, Shashikant SBOBNG-PTIY/TLE" userId="c4bb7731-072b-4e2c-a96e-5815299ba5ac" providerId="ADAL" clId="{C396A255-A937-40FE-99F2-941BEF3AB231}" dt="2023-09-15T16:37:42.676" v="4543" actId="26606"/>
          <ac:spMkLst>
            <pc:docMk/>
            <pc:sldMk cId="86207783" sldId="3890"/>
            <ac:spMk id="4" creationId="{9B939842-C382-771E-62F7-8E2B0C16BE15}"/>
          </ac:spMkLst>
        </pc:spChg>
        <pc:spChg chg="add mod ord">
          <ac:chgData name="Suman, Shashikant SBOBNG-PTIY/TLE" userId="c4bb7731-072b-4e2c-a96e-5815299ba5ac" providerId="ADAL" clId="{C396A255-A937-40FE-99F2-941BEF3AB231}" dt="2023-09-15T16:37:42.676" v="4543" actId="26606"/>
          <ac:spMkLst>
            <pc:docMk/>
            <pc:sldMk cId="86207783" sldId="3890"/>
            <ac:spMk id="5" creationId="{A8BA0DD9-4D38-6B2E-DD5E-D1330EE8748F}"/>
          </ac:spMkLst>
        </pc:spChg>
        <pc:spChg chg="add">
          <ac:chgData name="Suman, Shashikant SBOBNG-PTIY/TLE" userId="c4bb7731-072b-4e2c-a96e-5815299ba5ac" providerId="ADAL" clId="{C396A255-A937-40FE-99F2-941BEF3AB231}" dt="2023-09-15T16:37:42.676" v="4543" actId="26606"/>
          <ac:spMkLst>
            <pc:docMk/>
            <pc:sldMk cId="86207783" sldId="3890"/>
            <ac:spMk id="10" creationId="{8A7BA06D-B3FF-4E91-8639-B4569AE3AA23}"/>
          </ac:spMkLst>
        </pc:spChg>
        <pc:spChg chg="add">
          <ac:chgData name="Suman, Shashikant SBOBNG-PTIY/TLE" userId="c4bb7731-072b-4e2c-a96e-5815299ba5ac" providerId="ADAL" clId="{C396A255-A937-40FE-99F2-941BEF3AB231}" dt="2023-09-15T16:37:42.676" v="4543" actId="26606"/>
          <ac:spMkLst>
            <pc:docMk/>
            <pc:sldMk cId="86207783" sldId="3890"/>
            <ac:spMk id="12" creationId="{2B30C86D-5A07-48BC-9C9D-6F9A2DB1E9E1}"/>
          </ac:spMkLst>
        </pc:spChg>
        <pc:spChg chg="add">
          <ac:chgData name="Suman, Shashikant SBOBNG-PTIY/TLE" userId="c4bb7731-072b-4e2c-a96e-5815299ba5ac" providerId="ADAL" clId="{C396A255-A937-40FE-99F2-941BEF3AB231}" dt="2023-09-15T16:37:42.676" v="4543" actId="26606"/>
          <ac:spMkLst>
            <pc:docMk/>
            <pc:sldMk cId="86207783" sldId="3890"/>
            <ac:spMk id="14" creationId="{E2CFBC99-FB8F-41F7-A81D-A5288D688D79}"/>
          </ac:spMkLst>
        </pc:spChg>
        <pc:spChg chg="add">
          <ac:chgData name="Suman, Shashikant SBOBNG-PTIY/TLE" userId="c4bb7731-072b-4e2c-a96e-5815299ba5ac" providerId="ADAL" clId="{C396A255-A937-40FE-99F2-941BEF3AB231}" dt="2023-09-15T16:37:42.676" v="4543" actId="26606"/>
          <ac:spMkLst>
            <pc:docMk/>
            <pc:sldMk cId="86207783" sldId="3890"/>
            <ac:spMk id="16" creationId="{1EF86BFA-9133-4F6B-98BE-1CBB87EB62F5}"/>
          </ac:spMkLst>
        </pc:spChg>
        <pc:picChg chg="add mod">
          <ac:chgData name="Suman, Shashikant SBOBNG-PTIY/TLE" userId="c4bb7731-072b-4e2c-a96e-5815299ba5ac" providerId="ADAL" clId="{C396A255-A937-40FE-99F2-941BEF3AB231}" dt="2023-09-15T16:37:47.891" v="4544" actId="1076"/>
          <ac:picMkLst>
            <pc:docMk/>
            <pc:sldMk cId="86207783" sldId="3890"/>
            <ac:picMk id="3" creationId="{9761EC65-B0DE-1F48-15C5-CFBB35D3E8CF}"/>
          </ac:picMkLst>
        </pc:picChg>
      </pc:sldChg>
      <pc:sldChg chg="addSp delSp modSp new mod setBg modClrScheme chgLayout">
        <pc:chgData name="Suman, Shashikant SBOBNG-PTIY/TLE" userId="c4bb7731-072b-4e2c-a96e-5815299ba5ac" providerId="ADAL" clId="{C396A255-A937-40FE-99F2-941BEF3AB231}" dt="2023-09-15T17:42:17.617" v="4550" actId="26606"/>
        <pc:sldMkLst>
          <pc:docMk/>
          <pc:sldMk cId="1399864387" sldId="3891"/>
        </pc:sldMkLst>
        <pc:spChg chg="del">
          <ac:chgData name="Suman, Shashikant SBOBNG-PTIY/TLE" userId="c4bb7731-072b-4e2c-a96e-5815299ba5ac" providerId="ADAL" clId="{C396A255-A937-40FE-99F2-941BEF3AB231}" dt="2023-09-15T16:37:53.485" v="4546" actId="478"/>
          <ac:spMkLst>
            <pc:docMk/>
            <pc:sldMk cId="1399864387" sldId="3891"/>
            <ac:spMk id="2" creationId="{CA500DFF-A9E9-EF2D-FAB1-CB4C05E684AD}"/>
          </ac:spMkLst>
        </pc:spChg>
        <pc:spChg chg="del">
          <ac:chgData name="Suman, Shashikant SBOBNG-PTIY/TLE" userId="c4bb7731-072b-4e2c-a96e-5815299ba5ac" providerId="ADAL" clId="{C396A255-A937-40FE-99F2-941BEF3AB231}" dt="2023-09-15T16:37:55.581" v="4547" actId="478"/>
          <ac:spMkLst>
            <pc:docMk/>
            <pc:sldMk cId="1399864387" sldId="3891"/>
            <ac:spMk id="3" creationId="{14DF7A6E-69EF-AA1C-5B0F-5139553BAF9B}"/>
          </ac:spMkLst>
        </pc:spChg>
        <pc:spChg chg="mod ord">
          <ac:chgData name="Suman, Shashikant SBOBNG-PTIY/TLE" userId="c4bb7731-072b-4e2c-a96e-5815299ba5ac" providerId="ADAL" clId="{C396A255-A937-40FE-99F2-941BEF3AB231}" dt="2023-09-15T17:42:17.617" v="4550" actId="26606"/>
          <ac:spMkLst>
            <pc:docMk/>
            <pc:sldMk cId="1399864387" sldId="3891"/>
            <ac:spMk id="4" creationId="{C4E36A7A-524F-53FE-613F-5E96E71FB058}"/>
          </ac:spMkLst>
        </pc:spChg>
        <pc:spChg chg="del">
          <ac:chgData name="Suman, Shashikant SBOBNG-PTIY/TLE" userId="c4bb7731-072b-4e2c-a96e-5815299ba5ac" providerId="ADAL" clId="{C396A255-A937-40FE-99F2-941BEF3AB231}" dt="2023-09-15T17:42:12.845" v="4549" actId="700"/>
          <ac:spMkLst>
            <pc:docMk/>
            <pc:sldMk cId="1399864387" sldId="3891"/>
            <ac:spMk id="5" creationId="{BEC0F91E-703C-1A50-71A3-052E8CA6801E}"/>
          </ac:spMkLst>
        </pc:spChg>
        <pc:spChg chg="add">
          <ac:chgData name="Suman, Shashikant SBOBNG-PTIY/TLE" userId="c4bb7731-072b-4e2c-a96e-5815299ba5ac" providerId="ADAL" clId="{C396A255-A937-40FE-99F2-941BEF3AB231}" dt="2023-09-15T17:42:17.617" v="4550" actId="26606"/>
          <ac:spMkLst>
            <pc:docMk/>
            <pc:sldMk cId="1399864387" sldId="3891"/>
            <ac:spMk id="12" creationId="{8ECBFEF8-9038-4E5E-A5F1-E4DC2303553E}"/>
          </ac:spMkLst>
        </pc:spChg>
        <pc:spChg chg="add">
          <ac:chgData name="Suman, Shashikant SBOBNG-PTIY/TLE" userId="c4bb7731-072b-4e2c-a96e-5815299ba5ac" providerId="ADAL" clId="{C396A255-A937-40FE-99F2-941BEF3AB231}" dt="2023-09-15T17:42:17.617" v="4550" actId="26606"/>
          <ac:spMkLst>
            <pc:docMk/>
            <pc:sldMk cId="1399864387" sldId="3891"/>
            <ac:spMk id="14" creationId="{F37E8EB2-7BE0-4F3D-921C-F4E9C2C14929}"/>
          </ac:spMkLst>
        </pc:spChg>
        <pc:spChg chg="add">
          <ac:chgData name="Suman, Shashikant SBOBNG-PTIY/TLE" userId="c4bb7731-072b-4e2c-a96e-5815299ba5ac" providerId="ADAL" clId="{C396A255-A937-40FE-99F2-941BEF3AB231}" dt="2023-09-15T17:42:17.617" v="4550" actId="26606"/>
          <ac:spMkLst>
            <pc:docMk/>
            <pc:sldMk cId="1399864387" sldId="3891"/>
            <ac:spMk id="16" creationId="{E77AE46B-A945-4A7E-9911-903176079DD0}"/>
          </ac:spMkLst>
        </pc:spChg>
        <pc:picChg chg="add mod">
          <ac:chgData name="Suman, Shashikant SBOBNG-PTIY/TLE" userId="c4bb7731-072b-4e2c-a96e-5815299ba5ac" providerId="ADAL" clId="{C396A255-A937-40FE-99F2-941BEF3AB231}" dt="2023-09-15T17:42:17.617" v="4550" actId="26606"/>
          <ac:picMkLst>
            <pc:docMk/>
            <pc:sldMk cId="1399864387" sldId="3891"/>
            <ac:picMk id="7" creationId="{4ACE106A-9B24-7861-E1CD-1B965310B1C5}"/>
          </ac:picMkLst>
        </pc:picChg>
      </pc:sldChg>
      <pc:sldChg chg="addSp delSp new mod">
        <pc:chgData name="Suman, Shashikant SBOBNG-PTIY/TLE" userId="c4bb7731-072b-4e2c-a96e-5815299ba5ac" providerId="ADAL" clId="{C396A255-A937-40FE-99F2-941BEF3AB231}" dt="2023-09-15T17:43:49.578" v="4559" actId="22"/>
        <pc:sldMkLst>
          <pc:docMk/>
          <pc:sldMk cId="2952636746" sldId="3892"/>
        </pc:sldMkLst>
        <pc:spChg chg="del">
          <ac:chgData name="Suman, Shashikant SBOBNG-PTIY/TLE" userId="c4bb7731-072b-4e2c-a96e-5815299ba5ac" providerId="ADAL" clId="{C396A255-A937-40FE-99F2-941BEF3AB231}" dt="2023-09-15T17:43:38.712" v="4557" actId="478"/>
          <ac:spMkLst>
            <pc:docMk/>
            <pc:sldMk cId="2952636746" sldId="3892"/>
            <ac:spMk id="2" creationId="{E0F834D8-57E9-C9E6-8C6C-ADC16EB35D8B}"/>
          </ac:spMkLst>
        </pc:spChg>
        <pc:spChg chg="del">
          <ac:chgData name="Suman, Shashikant SBOBNG-PTIY/TLE" userId="c4bb7731-072b-4e2c-a96e-5815299ba5ac" providerId="ADAL" clId="{C396A255-A937-40FE-99F2-941BEF3AB231}" dt="2023-09-15T17:43:40.707" v="4558" actId="478"/>
          <ac:spMkLst>
            <pc:docMk/>
            <pc:sldMk cId="2952636746" sldId="3892"/>
            <ac:spMk id="3" creationId="{8D07ECB8-B100-E7C5-2311-17A32DB7B128}"/>
          </ac:spMkLst>
        </pc:spChg>
        <pc:picChg chg="add">
          <ac:chgData name="Suman, Shashikant SBOBNG-PTIY/TLE" userId="c4bb7731-072b-4e2c-a96e-5815299ba5ac" providerId="ADAL" clId="{C396A255-A937-40FE-99F2-941BEF3AB231}" dt="2023-09-15T17:43:49.578" v="4559" actId="22"/>
          <ac:picMkLst>
            <pc:docMk/>
            <pc:sldMk cId="2952636746" sldId="3892"/>
            <ac:picMk id="6" creationId="{763291F5-D613-8E7F-B528-E76D6ED2DDFD}"/>
          </ac:picMkLst>
        </pc:picChg>
      </pc:sldChg>
      <pc:sldChg chg="addSp delSp add mod">
        <pc:chgData name="Suman, Shashikant SBOBNG-PTIY/TLE" userId="c4bb7731-072b-4e2c-a96e-5815299ba5ac" providerId="ADAL" clId="{C396A255-A937-40FE-99F2-941BEF3AB231}" dt="2023-09-15T17:44:24.302" v="4566" actId="22"/>
        <pc:sldMkLst>
          <pc:docMk/>
          <pc:sldMk cId="3861804511" sldId="3893"/>
        </pc:sldMkLst>
        <pc:picChg chg="add">
          <ac:chgData name="Suman, Shashikant SBOBNG-PTIY/TLE" userId="c4bb7731-072b-4e2c-a96e-5815299ba5ac" providerId="ADAL" clId="{C396A255-A937-40FE-99F2-941BEF3AB231}" dt="2023-09-15T17:44:24.302" v="4566" actId="22"/>
          <ac:picMkLst>
            <pc:docMk/>
            <pc:sldMk cId="3861804511" sldId="3893"/>
            <ac:picMk id="3" creationId="{A46C10AC-20C5-FAF7-D227-35B3D408D8CE}"/>
          </ac:picMkLst>
        </pc:picChg>
        <pc:picChg chg="del">
          <ac:chgData name="Suman, Shashikant SBOBNG-PTIY/TLE" userId="c4bb7731-072b-4e2c-a96e-5815299ba5ac" providerId="ADAL" clId="{C396A255-A937-40FE-99F2-941BEF3AB231}" dt="2023-09-15T17:44:01.263" v="4561" actId="478"/>
          <ac:picMkLst>
            <pc:docMk/>
            <pc:sldMk cId="3861804511" sldId="3893"/>
            <ac:picMk id="6" creationId="{763291F5-D613-8E7F-B528-E76D6ED2DDFD}"/>
          </ac:picMkLst>
        </pc:picChg>
      </pc:sldChg>
      <pc:sldChg chg="addSp delSp modSp add mod">
        <pc:chgData name="Suman, Shashikant SBOBNG-PTIY/TLE" userId="c4bb7731-072b-4e2c-a96e-5815299ba5ac" providerId="ADAL" clId="{C396A255-A937-40FE-99F2-941BEF3AB231}" dt="2023-09-15T17:44:16.315" v="4565" actId="22"/>
        <pc:sldMkLst>
          <pc:docMk/>
          <pc:sldMk cId="1110602408" sldId="3894"/>
        </pc:sldMkLst>
        <pc:picChg chg="add">
          <ac:chgData name="Suman, Shashikant SBOBNG-PTIY/TLE" userId="c4bb7731-072b-4e2c-a96e-5815299ba5ac" providerId="ADAL" clId="{C396A255-A937-40FE-99F2-941BEF3AB231}" dt="2023-09-15T17:44:16.315" v="4565" actId="22"/>
          <ac:picMkLst>
            <pc:docMk/>
            <pc:sldMk cId="1110602408" sldId="3894"/>
            <ac:picMk id="3" creationId="{E15992C9-9F69-662F-378D-DD123F8AB128}"/>
          </ac:picMkLst>
        </pc:picChg>
        <pc:picChg chg="del mod">
          <ac:chgData name="Suman, Shashikant SBOBNG-PTIY/TLE" userId="c4bb7731-072b-4e2c-a96e-5815299ba5ac" providerId="ADAL" clId="{C396A255-A937-40FE-99F2-941BEF3AB231}" dt="2023-09-15T17:44:04.156" v="4564" actId="478"/>
          <ac:picMkLst>
            <pc:docMk/>
            <pc:sldMk cId="1110602408" sldId="3894"/>
            <ac:picMk id="6" creationId="{763291F5-D613-8E7F-B528-E76D6ED2DDFD}"/>
          </ac:picMkLst>
        </pc:picChg>
      </pc:sldChg>
      <pc:sldChg chg="addSp delSp modSp new mod setBg">
        <pc:chgData name="Suman, Shashikant SBOBNG-PTIY/TLE" userId="c4bb7731-072b-4e2c-a96e-5815299ba5ac" providerId="ADAL" clId="{C396A255-A937-40FE-99F2-941BEF3AB231}" dt="2023-09-15T17:45:00.131" v="4571" actId="26606"/>
        <pc:sldMkLst>
          <pc:docMk/>
          <pc:sldMk cId="929376976" sldId="3895"/>
        </pc:sldMkLst>
        <pc:spChg chg="del">
          <ac:chgData name="Suman, Shashikant SBOBNG-PTIY/TLE" userId="c4bb7731-072b-4e2c-a96e-5815299ba5ac" providerId="ADAL" clId="{C396A255-A937-40FE-99F2-941BEF3AB231}" dt="2023-09-15T17:44:54.960" v="4568" actId="478"/>
          <ac:spMkLst>
            <pc:docMk/>
            <pc:sldMk cId="929376976" sldId="3895"/>
            <ac:spMk id="2" creationId="{95C6B2AE-5815-AF0B-D656-192ED9EFDDE3}"/>
          </ac:spMkLst>
        </pc:spChg>
        <pc:spChg chg="del">
          <ac:chgData name="Suman, Shashikant SBOBNG-PTIY/TLE" userId="c4bb7731-072b-4e2c-a96e-5815299ba5ac" providerId="ADAL" clId="{C396A255-A937-40FE-99F2-941BEF3AB231}" dt="2023-09-15T17:44:56.808" v="4569" actId="478"/>
          <ac:spMkLst>
            <pc:docMk/>
            <pc:sldMk cId="929376976" sldId="3895"/>
            <ac:spMk id="3" creationId="{422C78E7-9A46-238C-07F4-E2718406570B}"/>
          </ac:spMkLst>
        </pc:spChg>
        <pc:spChg chg="mod ord">
          <ac:chgData name="Suman, Shashikant SBOBNG-PTIY/TLE" userId="c4bb7731-072b-4e2c-a96e-5815299ba5ac" providerId="ADAL" clId="{C396A255-A937-40FE-99F2-941BEF3AB231}" dt="2023-09-15T17:45:00.131" v="4571" actId="26606"/>
          <ac:spMkLst>
            <pc:docMk/>
            <pc:sldMk cId="929376976" sldId="3895"/>
            <ac:spMk id="4" creationId="{9B1F6D3E-194B-5782-AA9C-49165C587CEA}"/>
          </ac:spMkLst>
        </pc:spChg>
        <pc:spChg chg="add">
          <ac:chgData name="Suman, Shashikant SBOBNG-PTIY/TLE" userId="c4bb7731-072b-4e2c-a96e-5815299ba5ac" providerId="ADAL" clId="{C396A255-A937-40FE-99F2-941BEF3AB231}" dt="2023-09-15T17:45:00.131" v="4571" actId="26606"/>
          <ac:spMkLst>
            <pc:docMk/>
            <pc:sldMk cId="929376976" sldId="3895"/>
            <ac:spMk id="11" creationId="{8ECBFEF8-9038-4E5E-A5F1-E4DC2303553E}"/>
          </ac:spMkLst>
        </pc:spChg>
        <pc:spChg chg="add">
          <ac:chgData name="Suman, Shashikant SBOBNG-PTIY/TLE" userId="c4bb7731-072b-4e2c-a96e-5815299ba5ac" providerId="ADAL" clId="{C396A255-A937-40FE-99F2-941BEF3AB231}" dt="2023-09-15T17:45:00.131" v="4571" actId="26606"/>
          <ac:spMkLst>
            <pc:docMk/>
            <pc:sldMk cId="929376976" sldId="3895"/>
            <ac:spMk id="13" creationId="{F37E8EB2-7BE0-4F3D-921C-F4E9C2C14929}"/>
          </ac:spMkLst>
        </pc:spChg>
        <pc:spChg chg="add">
          <ac:chgData name="Suman, Shashikant SBOBNG-PTIY/TLE" userId="c4bb7731-072b-4e2c-a96e-5815299ba5ac" providerId="ADAL" clId="{C396A255-A937-40FE-99F2-941BEF3AB231}" dt="2023-09-15T17:45:00.131" v="4571" actId="26606"/>
          <ac:spMkLst>
            <pc:docMk/>
            <pc:sldMk cId="929376976" sldId="3895"/>
            <ac:spMk id="15" creationId="{E77AE46B-A945-4A7E-9911-903176079DD0}"/>
          </ac:spMkLst>
        </pc:spChg>
        <pc:picChg chg="add mod">
          <ac:chgData name="Suman, Shashikant SBOBNG-PTIY/TLE" userId="c4bb7731-072b-4e2c-a96e-5815299ba5ac" providerId="ADAL" clId="{C396A255-A937-40FE-99F2-941BEF3AB231}" dt="2023-09-15T17:45:00.131" v="4571" actId="26606"/>
          <ac:picMkLst>
            <pc:docMk/>
            <pc:sldMk cId="929376976" sldId="3895"/>
            <ac:picMk id="6" creationId="{F1A6ACD9-4976-F251-80F6-25870BF59E1E}"/>
          </ac:picMkLst>
        </pc:picChg>
      </pc:sldChg>
      <pc:sldChg chg="modSp add mod">
        <pc:chgData name="Suman, Shashikant SBOBNG-PTIY/TLE" userId="c4bb7731-072b-4e2c-a96e-5815299ba5ac" providerId="ADAL" clId="{C396A255-A937-40FE-99F2-941BEF3AB231}" dt="2023-09-19T05:24:07.077" v="4587" actId="5793"/>
        <pc:sldMkLst>
          <pc:docMk/>
          <pc:sldMk cId="2760083383" sldId="3896"/>
        </pc:sldMkLst>
        <pc:spChg chg="mod">
          <ac:chgData name="Suman, Shashikant SBOBNG-PTIY/TLE" userId="c4bb7731-072b-4e2c-a96e-5815299ba5ac" providerId="ADAL" clId="{C396A255-A937-40FE-99F2-941BEF3AB231}" dt="2023-09-19T05:23:48.954" v="4579" actId="20577"/>
          <ac:spMkLst>
            <pc:docMk/>
            <pc:sldMk cId="2760083383" sldId="3896"/>
            <ac:spMk id="2" creationId="{1EFC037F-9B04-45A9-8AE6-A8517884947F}"/>
          </ac:spMkLst>
        </pc:spChg>
        <pc:spChg chg="mod">
          <ac:chgData name="Suman, Shashikant SBOBNG-PTIY/TLE" userId="c4bb7731-072b-4e2c-a96e-5815299ba5ac" providerId="ADAL" clId="{C396A255-A937-40FE-99F2-941BEF3AB231}" dt="2023-09-19T05:24:07.077" v="4587" actId="5793"/>
          <ac:spMkLst>
            <pc:docMk/>
            <pc:sldMk cId="2760083383" sldId="3896"/>
            <ac:spMk id="5" creationId="{6F4E8F7F-F87C-C666-A44A-A36970EEF1E6}"/>
          </ac:spMkLst>
        </pc:spChg>
      </pc:sldChg>
      <pc:sldChg chg="addSp delSp modSp new mod setBg modClrScheme chgLayout">
        <pc:chgData name="Suman, Shashikant SBOBNG-PTIY/TLE" userId="c4bb7731-072b-4e2c-a96e-5815299ba5ac" providerId="ADAL" clId="{C396A255-A937-40FE-99F2-941BEF3AB231}" dt="2023-09-19T05:24:34.633" v="4607" actId="26606"/>
        <pc:sldMkLst>
          <pc:docMk/>
          <pc:sldMk cId="2991099723" sldId="3897"/>
        </pc:sldMkLst>
        <pc:spChg chg="del mod ord">
          <ac:chgData name="Suman, Shashikant SBOBNG-PTIY/TLE" userId="c4bb7731-072b-4e2c-a96e-5815299ba5ac" providerId="ADAL" clId="{C396A255-A937-40FE-99F2-941BEF3AB231}" dt="2023-09-19T05:24:15.413" v="4589" actId="700"/>
          <ac:spMkLst>
            <pc:docMk/>
            <pc:sldMk cId="2991099723" sldId="3897"/>
            <ac:spMk id="2" creationId="{FABC4A9C-B793-6748-9AEE-D2F2625917FF}"/>
          </ac:spMkLst>
        </pc:spChg>
        <pc:spChg chg="del">
          <ac:chgData name="Suman, Shashikant SBOBNG-PTIY/TLE" userId="c4bb7731-072b-4e2c-a96e-5815299ba5ac" providerId="ADAL" clId="{C396A255-A937-40FE-99F2-941BEF3AB231}" dt="2023-09-19T05:24:15.413" v="4589" actId="700"/>
          <ac:spMkLst>
            <pc:docMk/>
            <pc:sldMk cId="2991099723" sldId="3897"/>
            <ac:spMk id="3" creationId="{968F9DB4-E073-7F21-1470-A3470D1CACC2}"/>
          </ac:spMkLst>
        </pc:spChg>
        <pc:spChg chg="add mod ord">
          <ac:chgData name="Suman, Shashikant SBOBNG-PTIY/TLE" userId="c4bb7731-072b-4e2c-a96e-5815299ba5ac" providerId="ADAL" clId="{C396A255-A937-40FE-99F2-941BEF3AB231}" dt="2023-09-19T05:24:34.633" v="4607" actId="26606"/>
          <ac:spMkLst>
            <pc:docMk/>
            <pc:sldMk cId="2991099723" sldId="3897"/>
            <ac:spMk id="4" creationId="{B586358D-0BB7-D5E6-995B-63D1A5F727BF}"/>
          </ac:spMkLst>
        </pc:spChg>
        <pc:spChg chg="add">
          <ac:chgData name="Suman, Shashikant SBOBNG-PTIY/TLE" userId="c4bb7731-072b-4e2c-a96e-5815299ba5ac" providerId="ADAL" clId="{C396A255-A937-40FE-99F2-941BEF3AB231}" dt="2023-09-19T05:24:34.633" v="4607" actId="26606"/>
          <ac:spMkLst>
            <pc:docMk/>
            <pc:sldMk cId="2991099723" sldId="3897"/>
            <ac:spMk id="11" creationId="{8A7BA06D-B3FF-4E91-8639-B4569AE3AA23}"/>
          </ac:spMkLst>
        </pc:spChg>
        <pc:spChg chg="add">
          <ac:chgData name="Suman, Shashikant SBOBNG-PTIY/TLE" userId="c4bb7731-072b-4e2c-a96e-5815299ba5ac" providerId="ADAL" clId="{C396A255-A937-40FE-99F2-941BEF3AB231}" dt="2023-09-19T05:24:34.633" v="4607" actId="26606"/>
          <ac:spMkLst>
            <pc:docMk/>
            <pc:sldMk cId="2991099723" sldId="3897"/>
            <ac:spMk id="13" creationId="{2B30C86D-5A07-48BC-9C9D-6F9A2DB1E9E1}"/>
          </ac:spMkLst>
        </pc:spChg>
        <pc:spChg chg="add">
          <ac:chgData name="Suman, Shashikant SBOBNG-PTIY/TLE" userId="c4bb7731-072b-4e2c-a96e-5815299ba5ac" providerId="ADAL" clId="{C396A255-A937-40FE-99F2-941BEF3AB231}" dt="2023-09-19T05:24:34.633" v="4607" actId="26606"/>
          <ac:spMkLst>
            <pc:docMk/>
            <pc:sldMk cId="2991099723" sldId="3897"/>
            <ac:spMk id="15" creationId="{2B577FF9-3543-4875-815D-3D87BD8A2002}"/>
          </ac:spMkLst>
        </pc:spChg>
        <pc:spChg chg="add">
          <ac:chgData name="Suman, Shashikant SBOBNG-PTIY/TLE" userId="c4bb7731-072b-4e2c-a96e-5815299ba5ac" providerId="ADAL" clId="{C396A255-A937-40FE-99F2-941BEF3AB231}" dt="2023-09-19T05:24:34.633" v="4607" actId="26606"/>
          <ac:spMkLst>
            <pc:docMk/>
            <pc:sldMk cId="2991099723" sldId="3897"/>
            <ac:spMk id="17" creationId="{F5569EEC-E12F-4856-B407-02B2813A4AA5}"/>
          </ac:spMkLst>
        </pc:spChg>
        <pc:spChg chg="add">
          <ac:chgData name="Suman, Shashikant SBOBNG-PTIY/TLE" userId="c4bb7731-072b-4e2c-a96e-5815299ba5ac" providerId="ADAL" clId="{C396A255-A937-40FE-99F2-941BEF3AB231}" dt="2023-09-19T05:24:34.633" v="4607" actId="26606"/>
          <ac:spMkLst>
            <pc:docMk/>
            <pc:sldMk cId="2991099723" sldId="3897"/>
            <ac:spMk id="19" creationId="{CF860788-3A6A-45A3-B3F1-06F159665603}"/>
          </ac:spMkLst>
        </pc:spChg>
        <pc:spChg chg="add">
          <ac:chgData name="Suman, Shashikant SBOBNG-PTIY/TLE" userId="c4bb7731-072b-4e2c-a96e-5815299ba5ac" providerId="ADAL" clId="{C396A255-A937-40FE-99F2-941BEF3AB231}" dt="2023-09-19T05:24:34.633" v="4607" actId="26606"/>
          <ac:spMkLst>
            <pc:docMk/>
            <pc:sldMk cId="2991099723" sldId="3897"/>
            <ac:spMk id="21" creationId="{DF1E3393-B852-4883-B778-ED3525112942}"/>
          </ac:spMkLst>
        </pc:spChg>
        <pc:spChg chg="add">
          <ac:chgData name="Suman, Shashikant SBOBNG-PTIY/TLE" userId="c4bb7731-072b-4e2c-a96e-5815299ba5ac" providerId="ADAL" clId="{C396A255-A937-40FE-99F2-941BEF3AB231}" dt="2023-09-19T05:24:34.633" v="4607" actId="26606"/>
          <ac:spMkLst>
            <pc:docMk/>
            <pc:sldMk cId="2991099723" sldId="3897"/>
            <ac:spMk id="23" creationId="{39853D09-4205-4CC7-83EB-288E886AC9E4}"/>
          </ac:spMkLst>
        </pc:spChg>
        <pc:spChg chg="add">
          <ac:chgData name="Suman, Shashikant SBOBNG-PTIY/TLE" userId="c4bb7731-072b-4e2c-a96e-5815299ba5ac" providerId="ADAL" clId="{C396A255-A937-40FE-99F2-941BEF3AB231}" dt="2023-09-19T05:24:34.633" v="4607" actId="26606"/>
          <ac:spMkLst>
            <pc:docMk/>
            <pc:sldMk cId="2991099723" sldId="3897"/>
            <ac:spMk id="25" creationId="{0D040B79-3E73-4A31-840D-D6B9C9FDFC46}"/>
          </ac:spMkLst>
        </pc:spChg>
        <pc:spChg chg="add">
          <ac:chgData name="Suman, Shashikant SBOBNG-PTIY/TLE" userId="c4bb7731-072b-4e2c-a96e-5815299ba5ac" providerId="ADAL" clId="{C396A255-A937-40FE-99F2-941BEF3AB231}" dt="2023-09-19T05:24:34.633" v="4607" actId="26606"/>
          <ac:spMkLst>
            <pc:docMk/>
            <pc:sldMk cId="2991099723" sldId="3897"/>
            <ac:spMk id="27" creationId="{156C6AE5-3F8B-42AC-9EA4-1B686A11E93F}"/>
          </ac:spMkLst>
        </pc:spChg>
        <pc:picChg chg="add mod">
          <ac:chgData name="Suman, Shashikant SBOBNG-PTIY/TLE" userId="c4bb7731-072b-4e2c-a96e-5815299ba5ac" providerId="ADAL" clId="{C396A255-A937-40FE-99F2-941BEF3AB231}" dt="2023-09-19T05:24:34.633" v="4607" actId="26606"/>
          <ac:picMkLst>
            <pc:docMk/>
            <pc:sldMk cId="2991099723" sldId="3897"/>
            <ac:picMk id="6" creationId="{825547E4-A277-D053-4F7E-BADB74772B03}"/>
          </ac:picMkLst>
        </pc:picChg>
      </pc:sldChg>
      <pc:sldChg chg="addSp delSp modSp new mod setBg addAnim setClrOvrMap">
        <pc:chgData name="Suman, Shashikant SBOBNG-PTIY/TLE" userId="c4bb7731-072b-4e2c-a96e-5815299ba5ac" providerId="ADAL" clId="{C396A255-A937-40FE-99F2-941BEF3AB231}" dt="2023-09-25T05:56:53.519" v="4637"/>
        <pc:sldMkLst>
          <pc:docMk/>
          <pc:sldMk cId="3105726808" sldId="3898"/>
        </pc:sldMkLst>
        <pc:spChg chg="del">
          <ac:chgData name="Suman, Shashikant SBOBNG-PTIY/TLE" userId="c4bb7731-072b-4e2c-a96e-5815299ba5ac" providerId="ADAL" clId="{C396A255-A937-40FE-99F2-941BEF3AB231}" dt="2023-09-22T10:39:47.068" v="4609" actId="478"/>
          <ac:spMkLst>
            <pc:docMk/>
            <pc:sldMk cId="3105726808" sldId="3898"/>
            <ac:spMk id="2" creationId="{1681E5A1-9A6A-C8DA-4403-2AE842E55B26}"/>
          </ac:spMkLst>
        </pc:spChg>
        <pc:spChg chg="del">
          <ac:chgData name="Suman, Shashikant SBOBNG-PTIY/TLE" userId="c4bb7731-072b-4e2c-a96e-5815299ba5ac" providerId="ADAL" clId="{C396A255-A937-40FE-99F2-941BEF3AB231}" dt="2023-09-22T10:39:48.951" v="4610" actId="478"/>
          <ac:spMkLst>
            <pc:docMk/>
            <pc:sldMk cId="3105726808" sldId="3898"/>
            <ac:spMk id="3" creationId="{F141F1BD-CB36-FFD7-3376-22F07585E08B}"/>
          </ac:spMkLst>
        </pc:spChg>
        <pc:spChg chg="mod ord">
          <ac:chgData name="Suman, Shashikant SBOBNG-PTIY/TLE" userId="c4bb7731-072b-4e2c-a96e-5815299ba5ac" providerId="ADAL" clId="{C396A255-A937-40FE-99F2-941BEF3AB231}" dt="2023-09-25T05:56:53.519" v="4636" actId="26606"/>
          <ac:spMkLst>
            <pc:docMk/>
            <pc:sldMk cId="3105726808" sldId="3898"/>
            <ac:spMk id="4" creationId="{2E9B7EFC-6655-68C9-C347-07A7D3A89F7D}"/>
          </ac:spMkLst>
        </pc:spChg>
        <pc:spChg chg="mod ord">
          <ac:chgData name="Suman, Shashikant SBOBNG-PTIY/TLE" userId="c4bb7731-072b-4e2c-a96e-5815299ba5ac" providerId="ADAL" clId="{C396A255-A937-40FE-99F2-941BEF3AB231}" dt="2023-09-25T05:56:53.519" v="4636" actId="26606"/>
          <ac:spMkLst>
            <pc:docMk/>
            <pc:sldMk cId="3105726808" sldId="3898"/>
            <ac:spMk id="5" creationId="{4FC333CA-F334-CAB2-DF13-7D73D91E56BC}"/>
          </ac:spMkLst>
        </pc:spChg>
        <pc:spChg chg="add">
          <ac:chgData name="Suman, Shashikant SBOBNG-PTIY/TLE" userId="c4bb7731-072b-4e2c-a96e-5815299ba5ac" providerId="ADAL" clId="{C396A255-A937-40FE-99F2-941BEF3AB231}" dt="2023-09-25T05:56:53.519" v="4636" actId="26606"/>
          <ac:spMkLst>
            <pc:docMk/>
            <pc:sldMk cId="3105726808" sldId="3898"/>
            <ac:spMk id="10" creationId="{8A7BA06D-B3FF-4E91-8639-B4569AE3AA23}"/>
          </ac:spMkLst>
        </pc:spChg>
        <pc:spChg chg="add">
          <ac:chgData name="Suman, Shashikant SBOBNG-PTIY/TLE" userId="c4bb7731-072b-4e2c-a96e-5815299ba5ac" providerId="ADAL" clId="{C396A255-A937-40FE-99F2-941BEF3AB231}" dt="2023-09-25T05:56:53.519" v="4636" actId="26606"/>
          <ac:spMkLst>
            <pc:docMk/>
            <pc:sldMk cId="3105726808" sldId="3898"/>
            <ac:spMk id="12" creationId="{2B30C86D-5A07-48BC-9C9D-6F9A2DB1E9E1}"/>
          </ac:spMkLst>
        </pc:spChg>
        <pc:spChg chg="add">
          <ac:chgData name="Suman, Shashikant SBOBNG-PTIY/TLE" userId="c4bb7731-072b-4e2c-a96e-5815299ba5ac" providerId="ADAL" clId="{C396A255-A937-40FE-99F2-941BEF3AB231}" dt="2023-09-25T05:56:53.519" v="4636" actId="26606"/>
          <ac:spMkLst>
            <pc:docMk/>
            <pc:sldMk cId="3105726808" sldId="3898"/>
            <ac:spMk id="14" creationId="{0671A8AE-40A1-4631-A6B8-581AFF065482}"/>
          </ac:spMkLst>
        </pc:spChg>
        <pc:spChg chg="add">
          <ac:chgData name="Suman, Shashikant SBOBNG-PTIY/TLE" userId="c4bb7731-072b-4e2c-a96e-5815299ba5ac" providerId="ADAL" clId="{C396A255-A937-40FE-99F2-941BEF3AB231}" dt="2023-09-25T05:56:53.519" v="4636" actId="26606"/>
          <ac:spMkLst>
            <pc:docMk/>
            <pc:sldMk cId="3105726808" sldId="3898"/>
            <ac:spMk id="16" creationId="{A44CD100-6267-4E62-AA64-2182A3A6A1C0}"/>
          </ac:spMkLst>
        </pc:spChg>
        <pc:picChg chg="add mod">
          <ac:chgData name="Suman, Shashikant SBOBNG-PTIY/TLE" userId="c4bb7731-072b-4e2c-a96e-5815299ba5ac" providerId="ADAL" clId="{C396A255-A937-40FE-99F2-941BEF3AB231}" dt="2023-09-25T05:56:53.519" v="4636" actId="26606"/>
          <ac:picMkLst>
            <pc:docMk/>
            <pc:sldMk cId="3105726808" sldId="3898"/>
            <ac:picMk id="3" creationId="{B97B1D02-E978-4411-6458-273201D244B7}"/>
          </ac:picMkLst>
        </pc:picChg>
      </pc:sldChg>
      <pc:sldChg chg="addSp delSp modSp new mod modClrScheme chgLayout">
        <pc:chgData name="Suman, Shashikant SBOBNG-PTIY/TLE" userId="c4bb7731-072b-4e2c-a96e-5815299ba5ac" providerId="ADAL" clId="{C396A255-A937-40FE-99F2-941BEF3AB231}" dt="2023-09-25T06:20:15.074" v="5278" actId="20577"/>
        <pc:sldMkLst>
          <pc:docMk/>
          <pc:sldMk cId="3701639493" sldId="3899"/>
        </pc:sldMkLst>
        <pc:spChg chg="del mod ord">
          <ac:chgData name="Suman, Shashikant SBOBNG-PTIY/TLE" userId="c4bb7731-072b-4e2c-a96e-5815299ba5ac" providerId="ADAL" clId="{C396A255-A937-40FE-99F2-941BEF3AB231}" dt="2023-09-25T06:03:23.607" v="4839" actId="478"/>
          <ac:spMkLst>
            <pc:docMk/>
            <pc:sldMk cId="3701639493" sldId="3899"/>
            <ac:spMk id="2" creationId="{D0CE4F4C-2DEC-7506-5A57-1160CE51B9F0}"/>
          </ac:spMkLst>
        </pc:spChg>
        <pc:spChg chg="del mod ord">
          <ac:chgData name="Suman, Shashikant SBOBNG-PTIY/TLE" userId="c4bb7731-072b-4e2c-a96e-5815299ba5ac" providerId="ADAL" clId="{C396A255-A937-40FE-99F2-941BEF3AB231}" dt="2023-09-25T06:03:24.650" v="4840" actId="478"/>
          <ac:spMkLst>
            <pc:docMk/>
            <pc:sldMk cId="3701639493" sldId="3899"/>
            <ac:spMk id="3" creationId="{BCA6778F-6420-DF0A-82F5-63F3FC803E6C}"/>
          </ac:spMkLst>
        </pc:spChg>
        <pc:spChg chg="mod ord">
          <ac:chgData name="Suman, Shashikant SBOBNG-PTIY/TLE" userId="c4bb7731-072b-4e2c-a96e-5815299ba5ac" providerId="ADAL" clId="{C396A255-A937-40FE-99F2-941BEF3AB231}" dt="2023-09-25T06:01:50.130" v="4639" actId="700"/>
          <ac:spMkLst>
            <pc:docMk/>
            <pc:sldMk cId="3701639493" sldId="3899"/>
            <ac:spMk id="4" creationId="{6F51C3FA-D263-73E4-6BC4-64342A85A7D7}"/>
          </ac:spMkLst>
        </pc:spChg>
        <pc:spChg chg="del mod ord">
          <ac:chgData name="Suman, Shashikant SBOBNG-PTIY/TLE" userId="c4bb7731-072b-4e2c-a96e-5815299ba5ac" providerId="ADAL" clId="{C396A255-A937-40FE-99F2-941BEF3AB231}" dt="2023-09-25T06:01:50.130" v="4639" actId="700"/>
          <ac:spMkLst>
            <pc:docMk/>
            <pc:sldMk cId="3701639493" sldId="3899"/>
            <ac:spMk id="5" creationId="{56A51E97-4A61-ABEF-5F1D-01F25DA0585A}"/>
          </ac:spMkLst>
        </pc:spChg>
        <pc:spChg chg="add del mod ord">
          <ac:chgData name="Suman, Shashikant SBOBNG-PTIY/TLE" userId="c4bb7731-072b-4e2c-a96e-5815299ba5ac" providerId="ADAL" clId="{C396A255-A937-40FE-99F2-941BEF3AB231}" dt="2023-09-25T06:06:23.820" v="4978" actId="478"/>
          <ac:spMkLst>
            <pc:docMk/>
            <pc:sldMk cId="3701639493" sldId="3899"/>
            <ac:spMk id="6" creationId="{67C44F6E-8ECF-2037-DB70-44898D2F5480}"/>
          </ac:spMkLst>
        </pc:spChg>
        <pc:spChg chg="add mod ord">
          <ac:chgData name="Suman, Shashikant SBOBNG-PTIY/TLE" userId="c4bb7731-072b-4e2c-a96e-5815299ba5ac" providerId="ADAL" clId="{C396A255-A937-40FE-99F2-941BEF3AB231}" dt="2023-09-25T06:06:28.340" v="4979" actId="1076"/>
          <ac:spMkLst>
            <pc:docMk/>
            <pc:sldMk cId="3701639493" sldId="3899"/>
            <ac:spMk id="7" creationId="{AECFB5E3-F9D8-5CAF-2074-0D2F40A46607}"/>
          </ac:spMkLst>
        </pc:spChg>
        <pc:spChg chg="add mod ord">
          <ac:chgData name="Suman, Shashikant SBOBNG-PTIY/TLE" userId="c4bb7731-072b-4e2c-a96e-5815299ba5ac" providerId="ADAL" clId="{C396A255-A937-40FE-99F2-941BEF3AB231}" dt="2023-09-25T06:06:35.574" v="4983" actId="27636"/>
          <ac:spMkLst>
            <pc:docMk/>
            <pc:sldMk cId="3701639493" sldId="3899"/>
            <ac:spMk id="8" creationId="{CAC4D30B-4D5E-8F8F-1C5E-A50231754E0C}"/>
          </ac:spMkLst>
        </pc:spChg>
        <pc:spChg chg="add mod ord">
          <ac:chgData name="Suman, Shashikant SBOBNG-PTIY/TLE" userId="c4bb7731-072b-4e2c-a96e-5815299ba5ac" providerId="ADAL" clId="{C396A255-A937-40FE-99F2-941BEF3AB231}" dt="2023-09-25T06:06:49.922" v="4987" actId="20577"/>
          <ac:spMkLst>
            <pc:docMk/>
            <pc:sldMk cId="3701639493" sldId="3899"/>
            <ac:spMk id="9" creationId="{806F9D79-7869-7F6B-1ACF-66DF2E052DCB}"/>
          </ac:spMkLst>
        </pc:spChg>
        <pc:spChg chg="add mod ord">
          <ac:chgData name="Suman, Shashikant SBOBNG-PTIY/TLE" userId="c4bb7731-072b-4e2c-a96e-5815299ba5ac" providerId="ADAL" clId="{C396A255-A937-40FE-99F2-941BEF3AB231}" dt="2023-09-25T06:20:15.074" v="5278" actId="20577"/>
          <ac:spMkLst>
            <pc:docMk/>
            <pc:sldMk cId="3701639493" sldId="3899"/>
            <ac:spMk id="10" creationId="{C8EEB8E9-44D0-9BD0-8E6C-3671A630EBBE}"/>
          </ac:spMkLst>
        </pc:spChg>
      </pc:sldChg>
      <pc:sldChg chg="addSp delSp modSp new mod setBg modClrScheme chgLayout">
        <pc:chgData name="Suman, Shashikant SBOBNG-PTIY/TLE" userId="c4bb7731-072b-4e2c-a96e-5815299ba5ac" providerId="ADAL" clId="{C396A255-A937-40FE-99F2-941BEF3AB231}" dt="2023-09-25T06:27:14.341" v="5283" actId="26606"/>
        <pc:sldMkLst>
          <pc:docMk/>
          <pc:sldMk cId="3585919882" sldId="3900"/>
        </pc:sldMkLst>
        <pc:spChg chg="del mod ord">
          <ac:chgData name="Suman, Shashikant SBOBNG-PTIY/TLE" userId="c4bb7731-072b-4e2c-a96e-5815299ba5ac" providerId="ADAL" clId="{C396A255-A937-40FE-99F2-941BEF3AB231}" dt="2023-09-25T06:27:05.393" v="5280" actId="700"/>
          <ac:spMkLst>
            <pc:docMk/>
            <pc:sldMk cId="3585919882" sldId="3900"/>
            <ac:spMk id="2" creationId="{1207E08B-F762-C6A0-ADBF-95B824F1C0A5}"/>
          </ac:spMkLst>
        </pc:spChg>
        <pc:spChg chg="del">
          <ac:chgData name="Suman, Shashikant SBOBNG-PTIY/TLE" userId="c4bb7731-072b-4e2c-a96e-5815299ba5ac" providerId="ADAL" clId="{C396A255-A937-40FE-99F2-941BEF3AB231}" dt="2023-09-25T06:27:05.393" v="5280" actId="700"/>
          <ac:spMkLst>
            <pc:docMk/>
            <pc:sldMk cId="3585919882" sldId="3900"/>
            <ac:spMk id="3" creationId="{C49AE9C1-095C-484A-2960-BFB0DEB3682B}"/>
          </ac:spMkLst>
        </pc:spChg>
        <pc:spChg chg="del mod ord">
          <ac:chgData name="Suman, Shashikant SBOBNG-PTIY/TLE" userId="c4bb7731-072b-4e2c-a96e-5815299ba5ac" providerId="ADAL" clId="{C396A255-A937-40FE-99F2-941BEF3AB231}" dt="2023-09-25T06:27:05.393" v="5280" actId="700"/>
          <ac:spMkLst>
            <pc:docMk/>
            <pc:sldMk cId="3585919882" sldId="3900"/>
            <ac:spMk id="4" creationId="{B04ABB0A-F791-83E4-DDFB-D7C2FC0A54DB}"/>
          </ac:spMkLst>
        </pc:spChg>
        <pc:spChg chg="del">
          <ac:chgData name="Suman, Shashikant SBOBNG-PTIY/TLE" userId="c4bb7731-072b-4e2c-a96e-5815299ba5ac" providerId="ADAL" clId="{C396A255-A937-40FE-99F2-941BEF3AB231}" dt="2023-09-25T06:27:05.393" v="5280" actId="700"/>
          <ac:spMkLst>
            <pc:docMk/>
            <pc:sldMk cId="3585919882" sldId="3900"/>
            <ac:spMk id="5" creationId="{1B38A49D-7C07-5846-D0D8-974D88D1C825}"/>
          </ac:spMkLst>
        </pc:spChg>
        <pc:spChg chg="del">
          <ac:chgData name="Suman, Shashikant SBOBNG-PTIY/TLE" userId="c4bb7731-072b-4e2c-a96e-5815299ba5ac" providerId="ADAL" clId="{C396A255-A937-40FE-99F2-941BEF3AB231}" dt="2023-09-25T06:27:05.393" v="5280" actId="700"/>
          <ac:spMkLst>
            <pc:docMk/>
            <pc:sldMk cId="3585919882" sldId="3900"/>
            <ac:spMk id="6" creationId="{3B94B65B-1B1E-0FF4-0948-110FD2CDA214}"/>
          </ac:spMkLst>
        </pc:spChg>
        <pc:spChg chg="mod ord">
          <ac:chgData name="Suman, Shashikant SBOBNG-PTIY/TLE" userId="c4bb7731-072b-4e2c-a96e-5815299ba5ac" providerId="ADAL" clId="{C396A255-A937-40FE-99F2-941BEF3AB231}" dt="2023-09-25T06:27:14.341" v="5283" actId="26606"/>
          <ac:spMkLst>
            <pc:docMk/>
            <pc:sldMk cId="3585919882" sldId="3900"/>
            <ac:spMk id="7" creationId="{DE08A939-3C93-E4B0-9ECE-0811212E3520}"/>
          </ac:spMkLst>
        </pc:spChg>
        <pc:spChg chg="mod ord">
          <ac:chgData name="Suman, Shashikant SBOBNG-PTIY/TLE" userId="c4bb7731-072b-4e2c-a96e-5815299ba5ac" providerId="ADAL" clId="{C396A255-A937-40FE-99F2-941BEF3AB231}" dt="2023-09-25T06:27:14.341" v="5283" actId="26606"/>
          <ac:spMkLst>
            <pc:docMk/>
            <pc:sldMk cId="3585919882" sldId="3900"/>
            <ac:spMk id="8" creationId="{6E2428C1-8C1D-D2F3-1E65-3E9708A4B873}"/>
          </ac:spMkLst>
        </pc:spChg>
        <pc:spChg chg="mod ord">
          <ac:chgData name="Suman, Shashikant SBOBNG-PTIY/TLE" userId="c4bb7731-072b-4e2c-a96e-5815299ba5ac" providerId="ADAL" clId="{C396A255-A937-40FE-99F2-941BEF3AB231}" dt="2023-09-25T06:27:14.341" v="5283" actId="26606"/>
          <ac:spMkLst>
            <pc:docMk/>
            <pc:sldMk cId="3585919882" sldId="3900"/>
            <ac:spMk id="9" creationId="{28F134DE-DCE9-7CC3-7793-20CFA3059A13}"/>
          </ac:spMkLst>
        </pc:spChg>
        <pc:spChg chg="add del mod ord">
          <ac:chgData name="Suman, Shashikant SBOBNG-PTIY/TLE" userId="c4bb7731-072b-4e2c-a96e-5815299ba5ac" providerId="ADAL" clId="{C396A255-A937-40FE-99F2-941BEF3AB231}" dt="2023-09-25T06:27:08.816" v="5281" actId="700"/>
          <ac:spMkLst>
            <pc:docMk/>
            <pc:sldMk cId="3585919882" sldId="3900"/>
            <ac:spMk id="10" creationId="{8A1C1FE9-B1B1-7ECA-FEF0-C815BECC6302}"/>
          </ac:spMkLst>
        </pc:spChg>
        <pc:spChg chg="add del mod ord">
          <ac:chgData name="Suman, Shashikant SBOBNG-PTIY/TLE" userId="c4bb7731-072b-4e2c-a96e-5815299ba5ac" providerId="ADAL" clId="{C396A255-A937-40FE-99F2-941BEF3AB231}" dt="2023-09-25T06:27:08.816" v="5281" actId="700"/>
          <ac:spMkLst>
            <pc:docMk/>
            <pc:sldMk cId="3585919882" sldId="3900"/>
            <ac:spMk id="11" creationId="{99184D20-159C-366A-234A-18165C62DCC0}"/>
          </ac:spMkLst>
        </pc:spChg>
        <pc:spChg chg="add">
          <ac:chgData name="Suman, Shashikant SBOBNG-PTIY/TLE" userId="c4bb7731-072b-4e2c-a96e-5815299ba5ac" providerId="ADAL" clId="{C396A255-A937-40FE-99F2-941BEF3AB231}" dt="2023-09-25T06:27:14.341" v="5283" actId="26606"/>
          <ac:spMkLst>
            <pc:docMk/>
            <pc:sldMk cId="3585919882" sldId="3900"/>
            <ac:spMk id="18" creationId="{8ECBFEF8-9038-4E5E-A5F1-E4DC2303553E}"/>
          </ac:spMkLst>
        </pc:spChg>
        <pc:spChg chg="add">
          <ac:chgData name="Suman, Shashikant SBOBNG-PTIY/TLE" userId="c4bb7731-072b-4e2c-a96e-5815299ba5ac" providerId="ADAL" clId="{C396A255-A937-40FE-99F2-941BEF3AB231}" dt="2023-09-25T06:27:14.341" v="5283" actId="26606"/>
          <ac:spMkLst>
            <pc:docMk/>
            <pc:sldMk cId="3585919882" sldId="3900"/>
            <ac:spMk id="20" creationId="{F37E8EB2-7BE0-4F3D-921C-F4E9C2C14929}"/>
          </ac:spMkLst>
        </pc:spChg>
        <pc:spChg chg="add">
          <ac:chgData name="Suman, Shashikant SBOBNG-PTIY/TLE" userId="c4bb7731-072b-4e2c-a96e-5815299ba5ac" providerId="ADAL" clId="{C396A255-A937-40FE-99F2-941BEF3AB231}" dt="2023-09-25T06:27:14.341" v="5283" actId="26606"/>
          <ac:spMkLst>
            <pc:docMk/>
            <pc:sldMk cId="3585919882" sldId="3900"/>
            <ac:spMk id="22" creationId="{E77AE46B-A945-4A7E-9911-903176079DD0}"/>
          </ac:spMkLst>
        </pc:spChg>
        <pc:picChg chg="add mod ord">
          <ac:chgData name="Suman, Shashikant SBOBNG-PTIY/TLE" userId="c4bb7731-072b-4e2c-a96e-5815299ba5ac" providerId="ADAL" clId="{C396A255-A937-40FE-99F2-941BEF3AB231}" dt="2023-09-25T06:27:14.341" v="5283" actId="26606"/>
          <ac:picMkLst>
            <pc:docMk/>
            <pc:sldMk cId="3585919882" sldId="3900"/>
            <ac:picMk id="13" creationId="{502C84ED-89AF-44F4-E24F-9E0E9B5F03EF}"/>
          </ac:picMkLst>
        </pc:picChg>
      </pc:sldChg>
      <pc:sldChg chg="addSp delSp modSp new mod setBg">
        <pc:chgData name="Suman, Shashikant SBOBNG-PTIY/TLE" userId="c4bb7731-072b-4e2c-a96e-5815299ba5ac" providerId="ADAL" clId="{C396A255-A937-40FE-99F2-941BEF3AB231}" dt="2023-09-25T06:28:00.431" v="5320" actId="26606"/>
        <pc:sldMkLst>
          <pc:docMk/>
          <pc:sldMk cId="3874938741" sldId="3901"/>
        </pc:sldMkLst>
        <pc:spChg chg="del">
          <ac:chgData name="Suman, Shashikant SBOBNG-PTIY/TLE" userId="c4bb7731-072b-4e2c-a96e-5815299ba5ac" providerId="ADAL" clId="{C396A255-A937-40FE-99F2-941BEF3AB231}" dt="2023-09-25T06:27:55.413" v="5319" actId="478"/>
          <ac:spMkLst>
            <pc:docMk/>
            <pc:sldMk cId="3874938741" sldId="3901"/>
            <ac:spMk id="2" creationId="{12ACF044-0A24-804F-B1CF-AEACB84CF2CE}"/>
          </ac:spMkLst>
        </pc:spChg>
        <pc:spChg chg="del">
          <ac:chgData name="Suman, Shashikant SBOBNG-PTIY/TLE" userId="c4bb7731-072b-4e2c-a96e-5815299ba5ac" providerId="ADAL" clId="{C396A255-A937-40FE-99F2-941BEF3AB231}" dt="2023-09-25T06:27:54.655" v="5318" actId="478"/>
          <ac:spMkLst>
            <pc:docMk/>
            <pc:sldMk cId="3874938741" sldId="3901"/>
            <ac:spMk id="3" creationId="{079C98B5-E72F-06E7-D195-8A978A374EC2}"/>
          </ac:spMkLst>
        </pc:spChg>
        <pc:spChg chg="mod ord">
          <ac:chgData name="Suman, Shashikant SBOBNG-PTIY/TLE" userId="c4bb7731-072b-4e2c-a96e-5815299ba5ac" providerId="ADAL" clId="{C396A255-A937-40FE-99F2-941BEF3AB231}" dt="2023-09-25T06:28:00.431" v="5320" actId="26606"/>
          <ac:spMkLst>
            <pc:docMk/>
            <pc:sldMk cId="3874938741" sldId="3901"/>
            <ac:spMk id="4" creationId="{F4ADF345-3F84-9556-FC07-3FC531BD1EC9}"/>
          </ac:spMkLst>
        </pc:spChg>
        <pc:spChg chg="mod">
          <ac:chgData name="Suman, Shashikant SBOBNG-PTIY/TLE" userId="c4bb7731-072b-4e2c-a96e-5815299ba5ac" providerId="ADAL" clId="{C396A255-A937-40FE-99F2-941BEF3AB231}" dt="2023-09-25T06:28:00.431" v="5320" actId="26606"/>
          <ac:spMkLst>
            <pc:docMk/>
            <pc:sldMk cId="3874938741" sldId="3901"/>
            <ac:spMk id="5" creationId="{86E81E81-6312-5F6A-2043-D8183296E7BE}"/>
          </ac:spMkLst>
        </pc:spChg>
        <pc:spChg chg="add">
          <ac:chgData name="Suman, Shashikant SBOBNG-PTIY/TLE" userId="c4bb7731-072b-4e2c-a96e-5815299ba5ac" providerId="ADAL" clId="{C396A255-A937-40FE-99F2-941BEF3AB231}" dt="2023-09-25T06:28:00.431" v="5320" actId="26606"/>
          <ac:spMkLst>
            <pc:docMk/>
            <pc:sldMk cId="3874938741" sldId="3901"/>
            <ac:spMk id="12" creationId="{8A7BA06D-B3FF-4E91-8639-B4569AE3AA23}"/>
          </ac:spMkLst>
        </pc:spChg>
        <pc:spChg chg="add">
          <ac:chgData name="Suman, Shashikant SBOBNG-PTIY/TLE" userId="c4bb7731-072b-4e2c-a96e-5815299ba5ac" providerId="ADAL" clId="{C396A255-A937-40FE-99F2-941BEF3AB231}" dt="2023-09-25T06:28:00.431" v="5320" actId="26606"/>
          <ac:spMkLst>
            <pc:docMk/>
            <pc:sldMk cId="3874938741" sldId="3901"/>
            <ac:spMk id="14" creationId="{2B30C86D-5A07-48BC-9C9D-6F9A2DB1E9E1}"/>
          </ac:spMkLst>
        </pc:spChg>
        <pc:spChg chg="add">
          <ac:chgData name="Suman, Shashikant SBOBNG-PTIY/TLE" userId="c4bb7731-072b-4e2c-a96e-5815299ba5ac" providerId="ADAL" clId="{C396A255-A937-40FE-99F2-941BEF3AB231}" dt="2023-09-25T06:28:00.431" v="5320" actId="26606"/>
          <ac:spMkLst>
            <pc:docMk/>
            <pc:sldMk cId="3874938741" sldId="3901"/>
            <ac:spMk id="16" creationId="{D0461F72-A27E-48C5-A99A-B5EEDA7456F9}"/>
          </ac:spMkLst>
        </pc:spChg>
        <pc:spChg chg="add">
          <ac:chgData name="Suman, Shashikant SBOBNG-PTIY/TLE" userId="c4bb7731-072b-4e2c-a96e-5815299ba5ac" providerId="ADAL" clId="{C396A255-A937-40FE-99F2-941BEF3AB231}" dt="2023-09-25T06:28:00.431" v="5320" actId="26606"/>
          <ac:spMkLst>
            <pc:docMk/>
            <pc:sldMk cId="3874938741" sldId="3901"/>
            <ac:spMk id="18" creationId="{DF382E8D-312B-4792-A211-0BDE37F6F5F7}"/>
          </ac:spMkLst>
        </pc:spChg>
        <pc:spChg chg="add">
          <ac:chgData name="Suman, Shashikant SBOBNG-PTIY/TLE" userId="c4bb7731-072b-4e2c-a96e-5815299ba5ac" providerId="ADAL" clId="{C396A255-A937-40FE-99F2-941BEF3AB231}" dt="2023-09-25T06:28:00.431" v="5320" actId="26606"/>
          <ac:spMkLst>
            <pc:docMk/>
            <pc:sldMk cId="3874938741" sldId="3901"/>
            <ac:spMk id="20" creationId="{036F9B07-02BE-4BD5-BA9D-E91B8A456BEA}"/>
          </ac:spMkLst>
        </pc:spChg>
        <pc:picChg chg="add mod">
          <ac:chgData name="Suman, Shashikant SBOBNG-PTIY/TLE" userId="c4bb7731-072b-4e2c-a96e-5815299ba5ac" providerId="ADAL" clId="{C396A255-A937-40FE-99F2-941BEF3AB231}" dt="2023-09-25T06:28:00.431" v="5320" actId="26606"/>
          <ac:picMkLst>
            <pc:docMk/>
            <pc:sldMk cId="3874938741" sldId="3901"/>
            <ac:picMk id="7" creationId="{4B81E0B6-2808-1C9D-30E2-A9ABEAA3C8ED}"/>
          </ac:picMkLst>
        </pc:picChg>
      </pc:sldChg>
      <pc:sldChg chg="addSp delSp modSp new mod ord setBg addAnim">
        <pc:chgData name="Suman, Shashikant SBOBNG-PTIY/TLE" userId="c4bb7731-072b-4e2c-a96e-5815299ba5ac" providerId="ADAL" clId="{C396A255-A937-40FE-99F2-941BEF3AB231}" dt="2023-09-25T06:35:20.884" v="5355"/>
        <pc:sldMkLst>
          <pc:docMk/>
          <pc:sldMk cId="4126115027" sldId="3902"/>
        </pc:sldMkLst>
        <pc:spChg chg="del">
          <ac:chgData name="Suman, Shashikant SBOBNG-PTIY/TLE" userId="c4bb7731-072b-4e2c-a96e-5815299ba5ac" providerId="ADAL" clId="{C396A255-A937-40FE-99F2-941BEF3AB231}" dt="2023-09-25T06:34:49.003" v="5324" actId="478"/>
          <ac:spMkLst>
            <pc:docMk/>
            <pc:sldMk cId="4126115027" sldId="3902"/>
            <ac:spMk id="2" creationId="{47B93166-D495-7B3F-79ED-0429D14C1C21}"/>
          </ac:spMkLst>
        </pc:spChg>
        <pc:spChg chg="del">
          <ac:chgData name="Suman, Shashikant SBOBNG-PTIY/TLE" userId="c4bb7731-072b-4e2c-a96e-5815299ba5ac" providerId="ADAL" clId="{C396A255-A937-40FE-99F2-941BEF3AB231}" dt="2023-09-25T06:34:49.789" v="5325" actId="478"/>
          <ac:spMkLst>
            <pc:docMk/>
            <pc:sldMk cId="4126115027" sldId="3902"/>
            <ac:spMk id="3" creationId="{D87DCB39-0F84-938C-FAB9-C42042F3F841}"/>
          </ac:spMkLst>
        </pc:spChg>
        <pc:spChg chg="mod ord">
          <ac:chgData name="Suman, Shashikant SBOBNG-PTIY/TLE" userId="c4bb7731-072b-4e2c-a96e-5815299ba5ac" providerId="ADAL" clId="{C396A255-A937-40FE-99F2-941BEF3AB231}" dt="2023-09-25T06:35:20.884" v="5354" actId="26606"/>
          <ac:spMkLst>
            <pc:docMk/>
            <pc:sldMk cId="4126115027" sldId="3902"/>
            <ac:spMk id="4" creationId="{BF9AC6F1-3216-8656-A8E6-DF4CE03E9A5A}"/>
          </ac:spMkLst>
        </pc:spChg>
        <pc:spChg chg="mod ord">
          <ac:chgData name="Suman, Shashikant SBOBNG-PTIY/TLE" userId="c4bb7731-072b-4e2c-a96e-5815299ba5ac" providerId="ADAL" clId="{C396A255-A937-40FE-99F2-941BEF3AB231}" dt="2023-09-25T06:35:20.884" v="5354" actId="26606"/>
          <ac:spMkLst>
            <pc:docMk/>
            <pc:sldMk cId="4126115027" sldId="3902"/>
            <ac:spMk id="5" creationId="{92C97FEE-E4DB-D432-DA6F-0EE6DCC13958}"/>
          </ac:spMkLst>
        </pc:spChg>
        <pc:spChg chg="add">
          <ac:chgData name="Suman, Shashikant SBOBNG-PTIY/TLE" userId="c4bb7731-072b-4e2c-a96e-5815299ba5ac" providerId="ADAL" clId="{C396A255-A937-40FE-99F2-941BEF3AB231}" dt="2023-09-25T06:35:20.884" v="5354" actId="26606"/>
          <ac:spMkLst>
            <pc:docMk/>
            <pc:sldMk cId="4126115027" sldId="3902"/>
            <ac:spMk id="12" creationId="{8A7BA06D-B3FF-4E91-8639-B4569AE3AA23}"/>
          </ac:spMkLst>
        </pc:spChg>
        <pc:spChg chg="add">
          <ac:chgData name="Suman, Shashikant SBOBNG-PTIY/TLE" userId="c4bb7731-072b-4e2c-a96e-5815299ba5ac" providerId="ADAL" clId="{C396A255-A937-40FE-99F2-941BEF3AB231}" dt="2023-09-25T06:35:20.884" v="5354" actId="26606"/>
          <ac:spMkLst>
            <pc:docMk/>
            <pc:sldMk cId="4126115027" sldId="3902"/>
            <ac:spMk id="14" creationId="{2B30C86D-5A07-48BC-9C9D-6F9A2DB1E9E1}"/>
          </ac:spMkLst>
        </pc:spChg>
        <pc:spChg chg="add">
          <ac:chgData name="Suman, Shashikant SBOBNG-PTIY/TLE" userId="c4bb7731-072b-4e2c-a96e-5815299ba5ac" providerId="ADAL" clId="{C396A255-A937-40FE-99F2-941BEF3AB231}" dt="2023-09-25T06:35:20.884" v="5354" actId="26606"/>
          <ac:spMkLst>
            <pc:docMk/>
            <pc:sldMk cId="4126115027" sldId="3902"/>
            <ac:spMk id="16" creationId="{A34066D6-1B59-4642-A86D-39464CEE971B}"/>
          </ac:spMkLst>
        </pc:spChg>
        <pc:spChg chg="add">
          <ac:chgData name="Suman, Shashikant SBOBNG-PTIY/TLE" userId="c4bb7731-072b-4e2c-a96e-5815299ba5ac" providerId="ADAL" clId="{C396A255-A937-40FE-99F2-941BEF3AB231}" dt="2023-09-25T06:35:20.884" v="5354" actId="26606"/>
          <ac:spMkLst>
            <pc:docMk/>
            <pc:sldMk cId="4126115027" sldId="3902"/>
            <ac:spMk id="18" creationId="{18E928D9-3091-4385-B979-265D55AD02CE}"/>
          </ac:spMkLst>
        </pc:spChg>
        <pc:spChg chg="add">
          <ac:chgData name="Suman, Shashikant SBOBNG-PTIY/TLE" userId="c4bb7731-072b-4e2c-a96e-5815299ba5ac" providerId="ADAL" clId="{C396A255-A937-40FE-99F2-941BEF3AB231}" dt="2023-09-25T06:35:20.884" v="5354" actId="26606"/>
          <ac:spMkLst>
            <pc:docMk/>
            <pc:sldMk cId="4126115027" sldId="3902"/>
            <ac:spMk id="20" creationId="{7D602432-D774-4CF5-94E8-7D52D01059D2}"/>
          </ac:spMkLst>
        </pc:spChg>
        <pc:spChg chg="add">
          <ac:chgData name="Suman, Shashikant SBOBNG-PTIY/TLE" userId="c4bb7731-072b-4e2c-a96e-5815299ba5ac" providerId="ADAL" clId="{C396A255-A937-40FE-99F2-941BEF3AB231}" dt="2023-09-25T06:35:20.884" v="5354" actId="26606"/>
          <ac:spMkLst>
            <pc:docMk/>
            <pc:sldMk cId="4126115027" sldId="3902"/>
            <ac:spMk id="22" creationId="{CBF9EBB4-5078-47B2-AAA0-DF4A88D8182A}"/>
          </ac:spMkLst>
        </pc:spChg>
        <pc:picChg chg="add mod">
          <ac:chgData name="Suman, Shashikant SBOBNG-PTIY/TLE" userId="c4bb7731-072b-4e2c-a96e-5815299ba5ac" providerId="ADAL" clId="{C396A255-A937-40FE-99F2-941BEF3AB231}" dt="2023-09-25T06:35:20.884" v="5354" actId="26606"/>
          <ac:picMkLst>
            <pc:docMk/>
            <pc:sldMk cId="4126115027" sldId="3902"/>
            <ac:picMk id="7" creationId="{6CB91A1B-0EE3-5733-B296-64B5DBDE399D}"/>
          </ac:picMkLst>
        </pc:picChg>
      </pc:sldChg>
      <pc:sldChg chg="addSp delSp modSp new mod">
        <pc:chgData name="Suman, Shashikant SBOBNG-PTIY/TLE" userId="c4bb7731-072b-4e2c-a96e-5815299ba5ac" providerId="ADAL" clId="{C396A255-A937-40FE-99F2-941BEF3AB231}" dt="2023-09-25T06:43:26.988" v="5365" actId="1076"/>
        <pc:sldMkLst>
          <pc:docMk/>
          <pc:sldMk cId="2030459892" sldId="3903"/>
        </pc:sldMkLst>
        <pc:spChg chg="del">
          <ac:chgData name="Suman, Shashikant SBOBNG-PTIY/TLE" userId="c4bb7731-072b-4e2c-a96e-5815299ba5ac" providerId="ADAL" clId="{C396A255-A937-40FE-99F2-941BEF3AB231}" dt="2023-09-25T06:42:54.011" v="5357" actId="478"/>
          <ac:spMkLst>
            <pc:docMk/>
            <pc:sldMk cId="2030459892" sldId="3903"/>
            <ac:spMk id="2" creationId="{905E3EEB-6644-93E5-1CD4-D4A2D75C3BC8}"/>
          </ac:spMkLst>
        </pc:spChg>
        <pc:spChg chg="del">
          <ac:chgData name="Suman, Shashikant SBOBNG-PTIY/TLE" userId="c4bb7731-072b-4e2c-a96e-5815299ba5ac" providerId="ADAL" clId="{C396A255-A937-40FE-99F2-941BEF3AB231}" dt="2023-09-25T06:42:55.456" v="5358" actId="478"/>
          <ac:spMkLst>
            <pc:docMk/>
            <pc:sldMk cId="2030459892" sldId="3903"/>
            <ac:spMk id="3" creationId="{75C7CD8D-8169-EDB1-B686-6ED96E82C05F}"/>
          </ac:spMkLst>
        </pc:spChg>
        <pc:spChg chg="del">
          <ac:chgData name="Suman, Shashikant SBOBNG-PTIY/TLE" userId="c4bb7731-072b-4e2c-a96e-5815299ba5ac" providerId="ADAL" clId="{C396A255-A937-40FE-99F2-941BEF3AB231}" dt="2023-09-25T06:43:00.864" v="5360" actId="478"/>
          <ac:spMkLst>
            <pc:docMk/>
            <pc:sldMk cId="2030459892" sldId="3903"/>
            <ac:spMk id="5" creationId="{2EA78FFC-F3AC-5551-901F-1885BE8A486D}"/>
          </ac:spMkLst>
        </pc:spChg>
        <pc:picChg chg="add mod">
          <ac:chgData name="Suman, Shashikant SBOBNG-PTIY/TLE" userId="c4bb7731-072b-4e2c-a96e-5815299ba5ac" providerId="ADAL" clId="{C396A255-A937-40FE-99F2-941BEF3AB231}" dt="2023-09-25T06:43:22.590" v="5364" actId="1076"/>
          <ac:picMkLst>
            <pc:docMk/>
            <pc:sldMk cId="2030459892" sldId="3903"/>
            <ac:picMk id="7" creationId="{42122177-39C0-F67A-5B05-EDEE74436316}"/>
          </ac:picMkLst>
        </pc:picChg>
        <pc:picChg chg="add mod">
          <ac:chgData name="Suman, Shashikant SBOBNG-PTIY/TLE" userId="c4bb7731-072b-4e2c-a96e-5815299ba5ac" providerId="ADAL" clId="{C396A255-A937-40FE-99F2-941BEF3AB231}" dt="2023-09-25T06:43:26.988" v="5365" actId="1076"/>
          <ac:picMkLst>
            <pc:docMk/>
            <pc:sldMk cId="2030459892" sldId="3903"/>
            <ac:picMk id="9" creationId="{66E72F1C-F52B-3639-B5E1-CC61B25CD8CA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98ACE8E-34F4-43E6-BB2E-1809B1CC58DC}">
      <dgm:prSet/>
      <dgm:spPr/>
      <dgm:t>
        <a:bodyPr/>
        <a:lstStyle/>
        <a:p>
          <a:pPr algn="ctr"/>
          <a:r>
            <a:rPr lang="en-US" b="0" i="0" u="none" dirty="0"/>
            <a:t>Requirement gathering and analysis</a:t>
          </a:r>
          <a:endParaRPr lang="en-US" dirty="0"/>
        </a:p>
      </dgm:t>
    </dgm:pt>
    <dgm:pt modelId="{49F555B2-B165-4CB6-8578-DF4BCD791ABF}" type="parTrans" cxnId="{8327A44B-5326-4A8B-9B23-A3D3C09A16F3}">
      <dgm:prSet/>
      <dgm:spPr/>
      <dgm:t>
        <a:bodyPr/>
        <a:lstStyle/>
        <a:p>
          <a:pPr algn="ctr"/>
          <a:endParaRPr lang="en-US"/>
        </a:p>
      </dgm:t>
    </dgm:pt>
    <dgm:pt modelId="{C54063C4-24CD-4834-9424-53756AE38C6B}" type="sibTrans" cxnId="{8327A44B-5326-4A8B-9B23-A3D3C09A16F3}">
      <dgm:prSet phldrT="1" phldr="0"/>
      <dgm:spPr/>
      <dgm:t>
        <a:bodyPr/>
        <a:lstStyle/>
        <a:p>
          <a:pPr algn="ctr"/>
          <a:r>
            <a:rPr lang="en-US"/>
            <a:t>1</a:t>
          </a:r>
          <a:endParaRPr lang="en-US" dirty="0"/>
        </a:p>
      </dgm:t>
    </dgm:pt>
    <dgm:pt modelId="{0F6BA1FB-59E5-4F16-A7B4-1533BB1F09E4}">
      <dgm:prSet/>
      <dgm:spPr/>
      <dgm:t>
        <a:bodyPr/>
        <a:lstStyle/>
        <a:p>
          <a:pPr algn="ctr"/>
          <a:r>
            <a:rPr lang="en-US" b="0" i="0" u="none" dirty="0"/>
            <a:t>Design</a:t>
          </a:r>
          <a:endParaRPr lang="en-US" dirty="0"/>
        </a:p>
      </dgm:t>
    </dgm:pt>
    <dgm:pt modelId="{6A557BB1-C0DD-44CB-8745-CE5481476209}" type="parTrans" cxnId="{F0FA65E5-FB81-4E7A-9467-65363565F4A0}">
      <dgm:prSet/>
      <dgm:spPr/>
      <dgm:t>
        <a:bodyPr/>
        <a:lstStyle/>
        <a:p>
          <a:pPr algn="ctr"/>
          <a:endParaRPr lang="en-US"/>
        </a:p>
      </dgm:t>
    </dgm:pt>
    <dgm:pt modelId="{7DBF5CB5-29DD-4671-A0F3-981D48571500}" type="sibTrans" cxnId="{F0FA65E5-FB81-4E7A-9467-65363565F4A0}">
      <dgm:prSet phldrT="2" phldr="0"/>
      <dgm:spPr/>
      <dgm:t>
        <a:bodyPr/>
        <a:lstStyle/>
        <a:p>
          <a:pPr algn="ctr"/>
          <a:r>
            <a:rPr lang="en-US"/>
            <a:t>2</a:t>
          </a:r>
          <a:endParaRPr lang="en-US" dirty="0"/>
        </a:p>
      </dgm:t>
    </dgm:pt>
    <dgm:pt modelId="{1D096F01-AEA8-401D-8348-98E9A81F3CE0}">
      <dgm:prSet/>
      <dgm:spPr/>
      <dgm:t>
        <a:bodyPr/>
        <a:lstStyle/>
        <a:p>
          <a:pPr algn="ctr"/>
          <a:r>
            <a:rPr lang="en-US" dirty="0"/>
            <a:t>Coding</a:t>
          </a:r>
        </a:p>
      </dgm:t>
    </dgm:pt>
    <dgm:pt modelId="{AB9DA1CE-0370-48BB-8362-3A4CBF7FFB29}" type="parTrans" cxnId="{FD2381C0-DA6F-4859-90D6-313730044E7C}">
      <dgm:prSet/>
      <dgm:spPr/>
      <dgm:t>
        <a:bodyPr/>
        <a:lstStyle/>
        <a:p>
          <a:pPr algn="ctr"/>
          <a:endParaRPr lang="en-US"/>
        </a:p>
      </dgm:t>
    </dgm:pt>
    <dgm:pt modelId="{6088456C-4B73-4948-985C-DD954DEF44EF}" type="sibTrans" cxnId="{FD2381C0-DA6F-4859-90D6-313730044E7C}">
      <dgm:prSet phldrT="3" phldr="0"/>
      <dgm:spPr/>
      <dgm:t>
        <a:bodyPr/>
        <a:lstStyle/>
        <a:p>
          <a:pPr algn="ctr"/>
          <a:r>
            <a:rPr lang="en-US"/>
            <a:t>3</a:t>
          </a:r>
          <a:endParaRPr lang="en-US" dirty="0"/>
        </a:p>
      </dgm:t>
    </dgm:pt>
    <dgm:pt modelId="{DE16CBB4-D3F4-44AD-8379-3A5D78B889D5}">
      <dgm:prSet/>
      <dgm:spPr/>
      <dgm:t>
        <a:bodyPr/>
        <a:lstStyle/>
        <a:p>
          <a:pPr algn="ctr"/>
          <a:r>
            <a:rPr lang="en-US" b="0" i="0" u="none" dirty="0"/>
            <a:t>Testing</a:t>
          </a:r>
          <a:endParaRPr lang="en-US" dirty="0"/>
        </a:p>
      </dgm:t>
    </dgm:pt>
    <dgm:pt modelId="{917142D8-7514-46BB-B61D-8633F0189C31}" type="parTrans" cxnId="{058D75E7-8E09-41CE-ADFC-EEAD1556353B}">
      <dgm:prSet/>
      <dgm:spPr/>
      <dgm:t>
        <a:bodyPr/>
        <a:lstStyle/>
        <a:p>
          <a:pPr algn="ctr"/>
          <a:endParaRPr lang="en-US"/>
        </a:p>
      </dgm:t>
    </dgm:pt>
    <dgm:pt modelId="{C2728830-9A00-4764-A9F1-670DDF9E57B3}" type="sibTrans" cxnId="{058D75E7-8E09-41CE-ADFC-EEAD1556353B}">
      <dgm:prSet phldrT="4" phldr="0"/>
      <dgm:spPr/>
      <dgm:t>
        <a:bodyPr/>
        <a:lstStyle/>
        <a:p>
          <a:pPr algn="ctr"/>
          <a:r>
            <a:rPr lang="en-US"/>
            <a:t>4</a:t>
          </a:r>
          <a:endParaRPr lang="en-US" dirty="0"/>
        </a:p>
      </dgm:t>
    </dgm:pt>
    <dgm:pt modelId="{F7B81412-5EAE-488C-9259-0FA0EB0F090B}">
      <dgm:prSet/>
      <dgm:spPr/>
      <dgm:t>
        <a:bodyPr/>
        <a:lstStyle/>
        <a:p>
          <a:pPr algn="ctr"/>
          <a:r>
            <a:rPr lang="en-US" b="0" i="0" u="none" dirty="0"/>
            <a:t>Deployment</a:t>
          </a:r>
          <a:endParaRPr lang="en-US" dirty="0"/>
        </a:p>
      </dgm:t>
    </dgm:pt>
    <dgm:pt modelId="{C9E63F01-62A4-4331-A67D-7FE563CE9D07}" type="parTrans" cxnId="{AD7281BE-8A99-43C0-9016-4082EB985BF2}">
      <dgm:prSet/>
      <dgm:spPr/>
      <dgm:t>
        <a:bodyPr/>
        <a:lstStyle/>
        <a:p>
          <a:pPr algn="ctr"/>
          <a:endParaRPr lang="en-US"/>
        </a:p>
      </dgm:t>
    </dgm:pt>
    <dgm:pt modelId="{32E76676-0672-4988-9FB1-308093FF8D5C}" type="sibTrans" cxnId="{AD7281BE-8A99-43C0-9016-4082EB985BF2}">
      <dgm:prSet phldrT="5" phldr="0"/>
      <dgm:spPr/>
      <dgm:t>
        <a:bodyPr/>
        <a:lstStyle/>
        <a:p>
          <a:pPr algn="ctr"/>
          <a:r>
            <a:rPr lang="en-US"/>
            <a:t>5</a:t>
          </a:r>
          <a:endParaRPr lang="en-US" dirty="0"/>
        </a:p>
      </dgm:t>
    </dgm:pt>
    <dgm:pt modelId="{081AF732-59AE-4497-AF59-AF34C4A72A2B}">
      <dgm:prSet/>
      <dgm:spPr/>
      <dgm:t>
        <a:bodyPr/>
        <a:lstStyle/>
        <a:p>
          <a:pPr algn="ctr"/>
          <a:r>
            <a:rPr lang="en-US" dirty="0"/>
            <a:t>Maintenance</a:t>
          </a:r>
        </a:p>
      </dgm:t>
    </dgm:pt>
    <dgm:pt modelId="{4FD8B953-E94B-4BCF-A067-4C49BEF10AED}" type="parTrans" cxnId="{ABDF90AF-4984-4FCE-882B-37C5C7FF8DCD}">
      <dgm:prSet/>
      <dgm:spPr/>
      <dgm:t>
        <a:bodyPr/>
        <a:lstStyle/>
        <a:p>
          <a:pPr algn="ctr"/>
          <a:endParaRPr lang="en-US"/>
        </a:p>
      </dgm:t>
    </dgm:pt>
    <dgm:pt modelId="{F04532B6-0B48-4488-8EF5-365E33ABF79A}" type="sibTrans" cxnId="{ABDF90AF-4984-4FCE-882B-37C5C7FF8DCD}">
      <dgm:prSet phldrT="6" phldr="0"/>
      <dgm:spPr/>
      <dgm:t>
        <a:bodyPr/>
        <a:lstStyle/>
        <a:p>
          <a:pPr algn="ctr"/>
          <a:r>
            <a:rPr lang="en-US"/>
            <a:t>6</a:t>
          </a:r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6"/>
      <dgm:spPr/>
    </dgm:pt>
    <dgm:pt modelId="{9C3A7F13-9585-42DF-AD32-B56F82B123C8}" type="pres">
      <dgm:prSet presAssocID="{C54063C4-24CD-4834-9424-53756AE38C6B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12">
        <dgm:presLayoutVars/>
      </dgm:prSet>
      <dgm:spPr/>
    </dgm:pt>
    <dgm:pt modelId="{1636F17A-F9E0-460B-890B-A46A6E583FD1}" type="pres">
      <dgm:prSet presAssocID="{198ACE8E-34F4-43E6-BB2E-1809B1CC58DC}" presName="nodeText" presStyleLbl="bgAccFollowNode1" presStyleIdx="0" presStyleCnt="6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6"/>
      <dgm:spPr/>
    </dgm:pt>
    <dgm:pt modelId="{C08FC467-91FE-48BD-B243-273925C2B75A}" type="pres">
      <dgm:prSet presAssocID="{7DBF5CB5-29DD-4671-A0F3-981D48571500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12">
        <dgm:presLayoutVars/>
      </dgm:prSet>
      <dgm:spPr/>
    </dgm:pt>
    <dgm:pt modelId="{6209B655-7BD8-4C2E-802B-7A837190A817}" type="pres">
      <dgm:prSet presAssocID="{0F6BA1FB-59E5-4F16-A7B4-1533BB1F09E4}" presName="nodeText" presStyleLbl="bgAccFollowNode1" presStyleIdx="1" presStyleCnt="6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6"/>
      <dgm:spPr/>
    </dgm:pt>
    <dgm:pt modelId="{4104A2F1-FB99-4C42-8067-46B8EEEC9610}" type="pres">
      <dgm:prSet presAssocID="{6088456C-4B73-4948-985C-DD954DEF44EF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12">
        <dgm:presLayoutVars/>
      </dgm:prSet>
      <dgm:spPr/>
    </dgm:pt>
    <dgm:pt modelId="{74E21D92-0946-4075-ABB7-F58F125D081F}" type="pres">
      <dgm:prSet presAssocID="{1D096F01-AEA8-401D-8348-98E9A81F3CE0}" presName="nodeText" presStyleLbl="bgAccFollowNode1" presStyleIdx="2" presStyleCnt="6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6"/>
      <dgm:spPr/>
    </dgm:pt>
    <dgm:pt modelId="{AC6B335A-D8B4-46D8-93DE-B9EF1773F6AC}" type="pres">
      <dgm:prSet presAssocID="{C2728830-9A00-4764-A9F1-670DDF9E57B3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12">
        <dgm:presLayoutVars/>
      </dgm:prSet>
      <dgm:spPr/>
    </dgm:pt>
    <dgm:pt modelId="{B80B8360-3897-45DE-BD0A-F9CCC9BAC34F}" type="pres">
      <dgm:prSet presAssocID="{DE16CBB4-D3F4-44AD-8379-3A5D78B889D5}" presName="nodeText" presStyleLbl="bgAccFollowNode1" presStyleIdx="3" presStyleCnt="6">
        <dgm:presLayoutVars>
          <dgm:bulletEnabled val="1"/>
        </dgm:presLayoutVars>
      </dgm:prSet>
      <dgm:spPr/>
    </dgm:pt>
    <dgm:pt modelId="{4BE79C5F-B252-4C81-B7E8-356A6349584C}" type="pres">
      <dgm:prSet presAssocID="{C2728830-9A00-4764-A9F1-670DDF9E57B3}" presName="sibTrans" presStyleCnt="0"/>
      <dgm:spPr/>
    </dgm:pt>
    <dgm:pt modelId="{11D9C427-A430-492A-BD3C-E4D081DA46F5}" type="pres">
      <dgm:prSet presAssocID="{F7B81412-5EAE-488C-9259-0FA0EB0F090B}" presName="compositeNode" presStyleCnt="0">
        <dgm:presLayoutVars>
          <dgm:bulletEnabled val="1"/>
        </dgm:presLayoutVars>
      </dgm:prSet>
      <dgm:spPr/>
    </dgm:pt>
    <dgm:pt modelId="{4795DD00-81CA-4D89-AAC9-9CB098B4E837}" type="pres">
      <dgm:prSet presAssocID="{F7B81412-5EAE-488C-9259-0FA0EB0F090B}" presName="bgRect" presStyleLbl="bgAccFollowNode1" presStyleIdx="4" presStyleCnt="6"/>
      <dgm:spPr/>
    </dgm:pt>
    <dgm:pt modelId="{06772805-3643-43C2-9C80-F43268C57C20}" type="pres">
      <dgm:prSet presAssocID="{32E76676-0672-4988-9FB1-308093FF8D5C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77F59A8B-7684-4E29-B44F-B0F96367FE70}" type="pres">
      <dgm:prSet presAssocID="{F7B81412-5EAE-488C-9259-0FA0EB0F090B}" presName="bottomLine" presStyleLbl="alignNode1" presStyleIdx="9" presStyleCnt="12">
        <dgm:presLayoutVars/>
      </dgm:prSet>
      <dgm:spPr/>
    </dgm:pt>
    <dgm:pt modelId="{80C8596E-ABE7-41A1-8A35-72244067CF90}" type="pres">
      <dgm:prSet presAssocID="{F7B81412-5EAE-488C-9259-0FA0EB0F090B}" presName="nodeText" presStyleLbl="bgAccFollowNode1" presStyleIdx="4" presStyleCnt="6">
        <dgm:presLayoutVars>
          <dgm:bulletEnabled val="1"/>
        </dgm:presLayoutVars>
      </dgm:prSet>
      <dgm:spPr/>
    </dgm:pt>
    <dgm:pt modelId="{668EAA75-464D-468D-AC77-E981126B23DF}" type="pres">
      <dgm:prSet presAssocID="{32E76676-0672-4988-9FB1-308093FF8D5C}" presName="sibTrans" presStyleCnt="0"/>
      <dgm:spPr/>
    </dgm:pt>
    <dgm:pt modelId="{99668B7F-07BC-4E76-B915-DBB50F07D8A0}" type="pres">
      <dgm:prSet presAssocID="{081AF732-59AE-4497-AF59-AF34C4A72A2B}" presName="compositeNode" presStyleCnt="0">
        <dgm:presLayoutVars>
          <dgm:bulletEnabled val="1"/>
        </dgm:presLayoutVars>
      </dgm:prSet>
      <dgm:spPr/>
    </dgm:pt>
    <dgm:pt modelId="{034C1DE5-9AFA-419E-809C-B9E00A47AC00}" type="pres">
      <dgm:prSet presAssocID="{081AF732-59AE-4497-AF59-AF34C4A72A2B}" presName="bgRect" presStyleLbl="bgAccFollowNode1" presStyleIdx="5" presStyleCnt="6"/>
      <dgm:spPr/>
    </dgm:pt>
    <dgm:pt modelId="{A1F0C168-7BC7-4B22-926F-A0EBA741B72C}" type="pres">
      <dgm:prSet presAssocID="{F04532B6-0B48-4488-8EF5-365E33ABF79A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89C43628-2234-4263-844C-1F2EF763A0E0}" type="pres">
      <dgm:prSet presAssocID="{081AF732-59AE-4497-AF59-AF34C4A72A2B}" presName="bottomLine" presStyleLbl="alignNode1" presStyleIdx="11" presStyleCnt="12">
        <dgm:presLayoutVars/>
      </dgm:prSet>
      <dgm:spPr/>
    </dgm:pt>
    <dgm:pt modelId="{52247F29-83C2-4B71-977F-FFE671F77882}" type="pres">
      <dgm:prSet presAssocID="{081AF732-59AE-4497-AF59-AF34C4A72A2B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10EAB407-DDBC-4E09-A41B-36376F2BB005}" type="presOf" srcId="{32E76676-0672-4988-9FB1-308093FF8D5C}" destId="{06772805-3643-43C2-9C80-F43268C57C20}" srcOrd="0" destOrd="0" presId="urn:microsoft.com/office/officeart/2016/7/layout/BasicLinearProcessNumbered#1"/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3671A473-D50F-4524-9815-0AEA316419B9}" type="presOf" srcId="{081AF732-59AE-4497-AF59-AF34C4A72A2B}" destId="{034C1DE5-9AFA-419E-809C-B9E00A47AC00}" srcOrd="0" destOrd="0" presId="urn:microsoft.com/office/officeart/2016/7/layout/BasicLinearProcessNumbered#1"/>
    <dgm:cxn modelId="{7B7DC85A-1097-4B13-A457-5376A39A58E2}" type="presOf" srcId="{F7B81412-5EAE-488C-9259-0FA0EB0F090B}" destId="{80C8596E-ABE7-41A1-8A35-72244067CF90}" srcOrd="1" destOrd="0" presId="urn:microsoft.com/office/officeart/2016/7/layout/BasicLinearProcessNumbered#1"/>
    <dgm:cxn modelId="{2EF59F8F-F237-457F-9156-77B7DA716084}" type="presOf" srcId="{081AF732-59AE-4497-AF59-AF34C4A72A2B}" destId="{52247F29-83C2-4B71-977F-FFE671F77882}" srcOrd="1" destOrd="0" presId="urn:microsoft.com/office/officeart/2016/7/layout/BasicLinearProcessNumbered#1"/>
    <dgm:cxn modelId="{ABDF90AF-4984-4FCE-882B-37C5C7FF8DCD}" srcId="{0F5B3066-540F-4606-ADEC-65EB1C3E9627}" destId="{081AF732-59AE-4497-AF59-AF34C4A72A2B}" srcOrd="5" destOrd="0" parTransId="{4FD8B953-E94B-4BCF-A067-4C49BEF10AED}" sibTransId="{F04532B6-0B48-4488-8EF5-365E33ABF79A}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451EA9B5-F1ED-4BC6-8C22-CD5C870E657E}" type="presOf" srcId="{F7B81412-5EAE-488C-9259-0FA0EB0F090B}" destId="{4795DD00-81CA-4D89-AAC9-9CB098B4E837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AD7281BE-8A99-43C0-9016-4082EB985BF2}" srcId="{0F5B3066-540F-4606-ADEC-65EB1C3E9627}" destId="{F7B81412-5EAE-488C-9259-0FA0EB0F090B}" srcOrd="4" destOrd="0" parTransId="{C9E63F01-62A4-4331-A67D-7FE563CE9D07}" sibTransId="{32E76676-0672-4988-9FB1-308093FF8D5C}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159EFBF0-94CB-4191-B78B-EEF1C868FC1E}" type="presOf" srcId="{F04532B6-0B48-4488-8EF5-365E33ABF79A}" destId="{A1F0C168-7BC7-4B22-926F-A0EBA741B72C}" srcOrd="0" destOrd="0" presId="urn:microsoft.com/office/officeart/2016/7/layout/BasicLinearProcessNumbered#1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  <dgm:cxn modelId="{4796AC81-FE2B-441F-A0B6-C344625F6E96}" type="presParOf" srcId="{869C0C7E-BD0C-4E5F-8D96-6B8EEC39B952}" destId="{4BE79C5F-B252-4C81-B7E8-356A6349584C}" srcOrd="7" destOrd="0" presId="urn:microsoft.com/office/officeart/2016/7/layout/BasicLinearProcessNumbered#1"/>
    <dgm:cxn modelId="{F640017D-6D0A-4410-A66B-828F2066B1C3}" type="presParOf" srcId="{869C0C7E-BD0C-4E5F-8D96-6B8EEC39B952}" destId="{11D9C427-A430-492A-BD3C-E4D081DA46F5}" srcOrd="8" destOrd="0" presId="urn:microsoft.com/office/officeart/2016/7/layout/BasicLinearProcessNumbered#1"/>
    <dgm:cxn modelId="{3F5AE0F2-FA72-4C37-BCFA-A61C660A8759}" type="presParOf" srcId="{11D9C427-A430-492A-BD3C-E4D081DA46F5}" destId="{4795DD00-81CA-4D89-AAC9-9CB098B4E837}" srcOrd="0" destOrd="0" presId="urn:microsoft.com/office/officeart/2016/7/layout/BasicLinearProcessNumbered#1"/>
    <dgm:cxn modelId="{D1D3C516-0A96-4C35-8949-341CF221BBD1}" type="presParOf" srcId="{11D9C427-A430-492A-BD3C-E4D081DA46F5}" destId="{06772805-3643-43C2-9C80-F43268C57C20}" srcOrd="1" destOrd="0" presId="urn:microsoft.com/office/officeart/2016/7/layout/BasicLinearProcessNumbered#1"/>
    <dgm:cxn modelId="{A39F6DBC-EC8C-42B3-9D5B-962E5C23F626}" type="presParOf" srcId="{11D9C427-A430-492A-BD3C-E4D081DA46F5}" destId="{77F59A8B-7684-4E29-B44F-B0F96367FE70}" srcOrd="2" destOrd="0" presId="urn:microsoft.com/office/officeart/2016/7/layout/BasicLinearProcessNumbered#1"/>
    <dgm:cxn modelId="{37B3E4C3-947D-462B-A3DF-A33AAEB8FA1C}" type="presParOf" srcId="{11D9C427-A430-492A-BD3C-E4D081DA46F5}" destId="{80C8596E-ABE7-41A1-8A35-72244067CF90}" srcOrd="3" destOrd="0" presId="urn:microsoft.com/office/officeart/2016/7/layout/BasicLinearProcessNumbered#1"/>
    <dgm:cxn modelId="{1302F780-319D-41CA-9ABF-6D476BA0CD2E}" type="presParOf" srcId="{869C0C7E-BD0C-4E5F-8D96-6B8EEC39B952}" destId="{668EAA75-464D-468D-AC77-E981126B23DF}" srcOrd="9" destOrd="0" presId="urn:microsoft.com/office/officeart/2016/7/layout/BasicLinearProcessNumbered#1"/>
    <dgm:cxn modelId="{8A5006B7-91E2-4AA1-925B-D6812AB1A780}" type="presParOf" srcId="{869C0C7E-BD0C-4E5F-8D96-6B8EEC39B952}" destId="{99668B7F-07BC-4E76-B915-DBB50F07D8A0}" srcOrd="10" destOrd="0" presId="urn:microsoft.com/office/officeart/2016/7/layout/BasicLinearProcessNumbered#1"/>
    <dgm:cxn modelId="{88DC22FC-7C30-4FE8-A3C9-B6A70A08D01F}" type="presParOf" srcId="{99668B7F-07BC-4E76-B915-DBB50F07D8A0}" destId="{034C1DE5-9AFA-419E-809C-B9E00A47AC00}" srcOrd="0" destOrd="0" presId="urn:microsoft.com/office/officeart/2016/7/layout/BasicLinearProcessNumbered#1"/>
    <dgm:cxn modelId="{7F6B1D70-9A7C-4070-BD94-D51085E1DE8A}" type="presParOf" srcId="{99668B7F-07BC-4E76-B915-DBB50F07D8A0}" destId="{A1F0C168-7BC7-4B22-926F-A0EBA741B72C}" srcOrd="1" destOrd="0" presId="urn:microsoft.com/office/officeart/2016/7/layout/BasicLinearProcessNumbered#1"/>
    <dgm:cxn modelId="{2972E61B-A069-463D-944A-E729E89FBF8E}" type="presParOf" srcId="{99668B7F-07BC-4E76-B915-DBB50F07D8A0}" destId="{89C43628-2234-4263-844C-1F2EF763A0E0}" srcOrd="2" destOrd="0" presId="urn:microsoft.com/office/officeart/2016/7/layout/BasicLinearProcessNumbered#1"/>
    <dgm:cxn modelId="{FB0DFD38-4B8E-4D56-B5F4-14A8C23A6E59}" type="presParOf" srcId="{99668B7F-07BC-4E76-B915-DBB50F07D8A0}" destId="{52247F29-83C2-4B71-977F-FFE671F77882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30002C-FD92-4DFA-9B72-F3DAC40005B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87384A-4E24-4147-A757-1193A3E74D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Open-Source Object-Relational Database Management System.</a:t>
          </a:r>
        </a:p>
      </dgm:t>
    </dgm:pt>
    <dgm:pt modelId="{74C3352D-7772-4D1D-A3F8-BDE2E33FEEA9}" type="parTrans" cxnId="{11302495-2174-45EC-B0EF-F1F5254F8CB3}">
      <dgm:prSet/>
      <dgm:spPr/>
      <dgm:t>
        <a:bodyPr/>
        <a:lstStyle/>
        <a:p>
          <a:endParaRPr lang="en-US"/>
        </a:p>
      </dgm:t>
    </dgm:pt>
    <dgm:pt modelId="{61CB85A5-07C0-4B7F-B280-885EDA0CB655}" type="sibTrans" cxnId="{11302495-2174-45EC-B0EF-F1F5254F8CB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464C665-3BDC-4349-AB43-A666ED1D49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Supports both relational (SQL) and non-relational (JSON) queries.</a:t>
          </a:r>
        </a:p>
      </dgm:t>
    </dgm:pt>
    <dgm:pt modelId="{B0DC4006-017A-4014-BDB7-9A8BA9EAFA77}" type="parTrans" cxnId="{299EFCA1-DF7D-4E83-9173-B2BA128134B3}">
      <dgm:prSet/>
      <dgm:spPr/>
      <dgm:t>
        <a:bodyPr/>
        <a:lstStyle/>
        <a:p>
          <a:endParaRPr lang="en-US"/>
        </a:p>
      </dgm:t>
    </dgm:pt>
    <dgm:pt modelId="{398A1EBB-5025-4E1D-85A5-764AD55C1D4E}" type="sibTrans" cxnId="{299EFCA1-DF7D-4E83-9173-B2BA128134B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FEE8C9F-08AF-4477-94EA-16DD92F55A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Has Multi-Version Concurrency Control</a:t>
          </a:r>
        </a:p>
      </dgm:t>
    </dgm:pt>
    <dgm:pt modelId="{E6F5B690-6264-47EF-B8A9-3C02DEC6E5CC}" type="parTrans" cxnId="{7B0AA342-BE68-4511-83A4-369951D4A1F5}">
      <dgm:prSet/>
      <dgm:spPr/>
      <dgm:t>
        <a:bodyPr/>
        <a:lstStyle/>
        <a:p>
          <a:endParaRPr lang="en-US"/>
        </a:p>
      </dgm:t>
    </dgm:pt>
    <dgm:pt modelId="{24BDE5CD-AEEC-47E3-A7E2-B0F897866A22}" type="sibTrans" cxnId="{7B0AA342-BE68-4511-83A4-369951D4A1F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33458BE-C123-496E-83FA-9CF20911FB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Compatible with multiple OS, programming languages and data types</a:t>
          </a:r>
        </a:p>
      </dgm:t>
    </dgm:pt>
    <dgm:pt modelId="{946E7C1B-7302-4B6B-A305-6EC58F45EE09}" type="parTrans" cxnId="{54F7C6AD-47F0-4AE5-8FF5-FC0B1E27D6F8}">
      <dgm:prSet/>
      <dgm:spPr/>
      <dgm:t>
        <a:bodyPr/>
        <a:lstStyle/>
        <a:p>
          <a:endParaRPr lang="en-US"/>
        </a:p>
      </dgm:t>
    </dgm:pt>
    <dgm:pt modelId="{5EE73184-DAD2-44A6-ACF8-02A13EE10DF8}" type="sibTrans" cxnId="{54F7C6AD-47F0-4AE5-8FF5-FC0B1E27D6F8}">
      <dgm:prSet/>
      <dgm:spPr/>
      <dgm:t>
        <a:bodyPr/>
        <a:lstStyle/>
        <a:p>
          <a:endParaRPr lang="en-US"/>
        </a:p>
      </dgm:t>
    </dgm:pt>
    <dgm:pt modelId="{37ABB8E4-B788-482F-A099-A0E90FFDAC41}" type="pres">
      <dgm:prSet presAssocID="{E530002C-FD92-4DFA-9B72-F3DAC40005BE}" presName="root" presStyleCnt="0">
        <dgm:presLayoutVars>
          <dgm:dir/>
          <dgm:resizeHandles val="exact"/>
        </dgm:presLayoutVars>
      </dgm:prSet>
      <dgm:spPr/>
    </dgm:pt>
    <dgm:pt modelId="{2DA62D42-7659-46A7-8D5C-B2E2254D8C15}" type="pres">
      <dgm:prSet presAssocID="{E530002C-FD92-4DFA-9B72-F3DAC40005BE}" presName="container" presStyleCnt="0">
        <dgm:presLayoutVars>
          <dgm:dir/>
          <dgm:resizeHandles val="exact"/>
        </dgm:presLayoutVars>
      </dgm:prSet>
      <dgm:spPr/>
    </dgm:pt>
    <dgm:pt modelId="{7956DDB0-0612-404F-822C-6788D7EF3D54}" type="pres">
      <dgm:prSet presAssocID="{F287384A-4E24-4147-A757-1193A3E74DAC}" presName="compNode" presStyleCnt="0"/>
      <dgm:spPr/>
    </dgm:pt>
    <dgm:pt modelId="{B61782BC-DD31-4082-BD70-EAC3AE71687A}" type="pres">
      <dgm:prSet presAssocID="{F287384A-4E24-4147-A757-1193A3E74DAC}" presName="iconBgRect" presStyleLbl="bgShp" presStyleIdx="0" presStyleCnt="4"/>
      <dgm:spPr/>
    </dgm:pt>
    <dgm:pt modelId="{18575C84-24F7-4194-8B67-B96B0EB16E58}" type="pres">
      <dgm:prSet presAssocID="{F287384A-4E24-4147-A757-1193A3E74DA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D2B434D-9C52-41E1-99DC-730326575BAD}" type="pres">
      <dgm:prSet presAssocID="{F287384A-4E24-4147-A757-1193A3E74DAC}" presName="spaceRect" presStyleCnt="0"/>
      <dgm:spPr/>
    </dgm:pt>
    <dgm:pt modelId="{374ECF81-E71D-443C-9D49-E6ED450011FA}" type="pres">
      <dgm:prSet presAssocID="{F287384A-4E24-4147-A757-1193A3E74DAC}" presName="textRect" presStyleLbl="revTx" presStyleIdx="0" presStyleCnt="4">
        <dgm:presLayoutVars>
          <dgm:chMax val="1"/>
          <dgm:chPref val="1"/>
        </dgm:presLayoutVars>
      </dgm:prSet>
      <dgm:spPr/>
    </dgm:pt>
    <dgm:pt modelId="{7CADCCB0-7A87-400B-856F-6E6914C4EB37}" type="pres">
      <dgm:prSet presAssocID="{61CB85A5-07C0-4B7F-B280-885EDA0CB655}" presName="sibTrans" presStyleLbl="sibTrans2D1" presStyleIdx="0" presStyleCnt="0"/>
      <dgm:spPr/>
    </dgm:pt>
    <dgm:pt modelId="{64942E12-5C22-4731-AD8D-7E9CCCC41288}" type="pres">
      <dgm:prSet presAssocID="{4464C665-3BDC-4349-AB43-A666ED1D4929}" presName="compNode" presStyleCnt="0"/>
      <dgm:spPr/>
    </dgm:pt>
    <dgm:pt modelId="{0AD7B214-248B-4A34-AAF6-A3A9648AF68F}" type="pres">
      <dgm:prSet presAssocID="{4464C665-3BDC-4349-AB43-A666ED1D4929}" presName="iconBgRect" presStyleLbl="bgShp" presStyleIdx="1" presStyleCnt="4"/>
      <dgm:spPr/>
    </dgm:pt>
    <dgm:pt modelId="{FBB36252-7E7B-4383-8538-8058389D8B39}" type="pres">
      <dgm:prSet presAssocID="{4464C665-3BDC-4349-AB43-A666ED1D49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2F17AFC5-195D-4195-B488-0A6841D015BF}" type="pres">
      <dgm:prSet presAssocID="{4464C665-3BDC-4349-AB43-A666ED1D4929}" presName="spaceRect" presStyleCnt="0"/>
      <dgm:spPr/>
    </dgm:pt>
    <dgm:pt modelId="{D50951AE-2885-4C63-9820-15F3141EFD28}" type="pres">
      <dgm:prSet presAssocID="{4464C665-3BDC-4349-AB43-A666ED1D4929}" presName="textRect" presStyleLbl="revTx" presStyleIdx="1" presStyleCnt="4">
        <dgm:presLayoutVars>
          <dgm:chMax val="1"/>
          <dgm:chPref val="1"/>
        </dgm:presLayoutVars>
      </dgm:prSet>
      <dgm:spPr/>
    </dgm:pt>
    <dgm:pt modelId="{B38D7846-FAC0-4C80-9E79-103DA1F1A992}" type="pres">
      <dgm:prSet presAssocID="{398A1EBB-5025-4E1D-85A5-764AD55C1D4E}" presName="sibTrans" presStyleLbl="sibTrans2D1" presStyleIdx="0" presStyleCnt="0"/>
      <dgm:spPr/>
    </dgm:pt>
    <dgm:pt modelId="{B770E88C-AB4B-4C28-B6E1-C6FA2FF1AF85}" type="pres">
      <dgm:prSet presAssocID="{7FEE8C9F-08AF-4477-94EA-16DD92F55A5B}" presName="compNode" presStyleCnt="0"/>
      <dgm:spPr/>
    </dgm:pt>
    <dgm:pt modelId="{447EE58F-4455-445E-8595-0E4CCF68C3DE}" type="pres">
      <dgm:prSet presAssocID="{7FEE8C9F-08AF-4477-94EA-16DD92F55A5B}" presName="iconBgRect" presStyleLbl="bgShp" presStyleIdx="2" presStyleCnt="4"/>
      <dgm:spPr/>
    </dgm:pt>
    <dgm:pt modelId="{FB91BCCE-4C70-46DF-A8DB-A5330EED1978}" type="pres">
      <dgm:prSet presAssocID="{7FEE8C9F-08AF-4477-94EA-16DD92F55A5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8A4C278-C5A1-4E54-A0D8-DA1F6811EED9}" type="pres">
      <dgm:prSet presAssocID="{7FEE8C9F-08AF-4477-94EA-16DD92F55A5B}" presName="spaceRect" presStyleCnt="0"/>
      <dgm:spPr/>
    </dgm:pt>
    <dgm:pt modelId="{F52A86E2-CE9F-48E1-AAE0-BB1FA05EDC88}" type="pres">
      <dgm:prSet presAssocID="{7FEE8C9F-08AF-4477-94EA-16DD92F55A5B}" presName="textRect" presStyleLbl="revTx" presStyleIdx="2" presStyleCnt="4">
        <dgm:presLayoutVars>
          <dgm:chMax val="1"/>
          <dgm:chPref val="1"/>
        </dgm:presLayoutVars>
      </dgm:prSet>
      <dgm:spPr/>
    </dgm:pt>
    <dgm:pt modelId="{7987D794-525B-42A0-8167-A940E5583AA5}" type="pres">
      <dgm:prSet presAssocID="{24BDE5CD-AEEC-47E3-A7E2-B0F897866A22}" presName="sibTrans" presStyleLbl="sibTrans2D1" presStyleIdx="0" presStyleCnt="0"/>
      <dgm:spPr/>
    </dgm:pt>
    <dgm:pt modelId="{1F536177-FA5A-476E-B1A2-622C4BAFBC31}" type="pres">
      <dgm:prSet presAssocID="{D33458BE-C123-496E-83FA-9CF20911FB5B}" presName="compNode" presStyleCnt="0"/>
      <dgm:spPr/>
    </dgm:pt>
    <dgm:pt modelId="{1BD508A4-EB70-48A3-924E-524DEC5DE944}" type="pres">
      <dgm:prSet presAssocID="{D33458BE-C123-496E-83FA-9CF20911FB5B}" presName="iconBgRect" presStyleLbl="bgShp" presStyleIdx="3" presStyleCnt="4"/>
      <dgm:spPr/>
    </dgm:pt>
    <dgm:pt modelId="{089298EB-1213-4B7E-A8D3-50312419225D}" type="pres">
      <dgm:prSet presAssocID="{D33458BE-C123-496E-83FA-9CF20911FB5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6909D3B-BA40-45B7-B394-1952634E2BE3}" type="pres">
      <dgm:prSet presAssocID="{D33458BE-C123-496E-83FA-9CF20911FB5B}" presName="spaceRect" presStyleCnt="0"/>
      <dgm:spPr/>
    </dgm:pt>
    <dgm:pt modelId="{5B5F7401-EFD2-4F12-AC35-FFC0E8C4F458}" type="pres">
      <dgm:prSet presAssocID="{D33458BE-C123-496E-83FA-9CF20911FB5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2D4E40F-4AF4-45BE-83FE-2C777567147A}" type="presOf" srcId="{F287384A-4E24-4147-A757-1193A3E74DAC}" destId="{374ECF81-E71D-443C-9D49-E6ED450011FA}" srcOrd="0" destOrd="0" presId="urn:microsoft.com/office/officeart/2018/2/layout/IconCircleList"/>
    <dgm:cxn modelId="{6C41BD23-E916-4FD3-8FED-11FA966782CF}" type="presOf" srcId="{7FEE8C9F-08AF-4477-94EA-16DD92F55A5B}" destId="{F52A86E2-CE9F-48E1-AAE0-BB1FA05EDC88}" srcOrd="0" destOrd="0" presId="urn:microsoft.com/office/officeart/2018/2/layout/IconCircleList"/>
    <dgm:cxn modelId="{57F63727-F14F-482D-B2FF-707760124EE1}" type="presOf" srcId="{4464C665-3BDC-4349-AB43-A666ED1D4929}" destId="{D50951AE-2885-4C63-9820-15F3141EFD28}" srcOrd="0" destOrd="0" presId="urn:microsoft.com/office/officeart/2018/2/layout/IconCircleList"/>
    <dgm:cxn modelId="{99AE192E-F81E-42E8-9BA6-88CF1AC213A4}" type="presOf" srcId="{61CB85A5-07C0-4B7F-B280-885EDA0CB655}" destId="{7CADCCB0-7A87-400B-856F-6E6914C4EB37}" srcOrd="0" destOrd="0" presId="urn:microsoft.com/office/officeart/2018/2/layout/IconCircleList"/>
    <dgm:cxn modelId="{7B0AA342-BE68-4511-83A4-369951D4A1F5}" srcId="{E530002C-FD92-4DFA-9B72-F3DAC40005BE}" destId="{7FEE8C9F-08AF-4477-94EA-16DD92F55A5B}" srcOrd="2" destOrd="0" parTransId="{E6F5B690-6264-47EF-B8A9-3C02DEC6E5CC}" sibTransId="{24BDE5CD-AEEC-47E3-A7E2-B0F897866A22}"/>
    <dgm:cxn modelId="{8C2A2471-4E10-424B-ADAA-1EAE2D1B0D02}" type="presOf" srcId="{D33458BE-C123-496E-83FA-9CF20911FB5B}" destId="{5B5F7401-EFD2-4F12-AC35-FFC0E8C4F458}" srcOrd="0" destOrd="0" presId="urn:microsoft.com/office/officeart/2018/2/layout/IconCircleList"/>
    <dgm:cxn modelId="{758C6A8B-FE43-4B36-8E93-DC03744179AA}" type="presOf" srcId="{398A1EBB-5025-4E1D-85A5-764AD55C1D4E}" destId="{B38D7846-FAC0-4C80-9E79-103DA1F1A992}" srcOrd="0" destOrd="0" presId="urn:microsoft.com/office/officeart/2018/2/layout/IconCircleList"/>
    <dgm:cxn modelId="{04799492-50EA-4315-A2D2-DB8875FFD5E8}" type="presOf" srcId="{E530002C-FD92-4DFA-9B72-F3DAC40005BE}" destId="{37ABB8E4-B788-482F-A099-A0E90FFDAC41}" srcOrd="0" destOrd="0" presId="urn:microsoft.com/office/officeart/2018/2/layout/IconCircleList"/>
    <dgm:cxn modelId="{11302495-2174-45EC-B0EF-F1F5254F8CB3}" srcId="{E530002C-FD92-4DFA-9B72-F3DAC40005BE}" destId="{F287384A-4E24-4147-A757-1193A3E74DAC}" srcOrd="0" destOrd="0" parTransId="{74C3352D-7772-4D1D-A3F8-BDE2E33FEEA9}" sibTransId="{61CB85A5-07C0-4B7F-B280-885EDA0CB655}"/>
    <dgm:cxn modelId="{299EFCA1-DF7D-4E83-9173-B2BA128134B3}" srcId="{E530002C-FD92-4DFA-9B72-F3DAC40005BE}" destId="{4464C665-3BDC-4349-AB43-A666ED1D4929}" srcOrd="1" destOrd="0" parTransId="{B0DC4006-017A-4014-BDB7-9A8BA9EAFA77}" sibTransId="{398A1EBB-5025-4E1D-85A5-764AD55C1D4E}"/>
    <dgm:cxn modelId="{54F7C6AD-47F0-4AE5-8FF5-FC0B1E27D6F8}" srcId="{E530002C-FD92-4DFA-9B72-F3DAC40005BE}" destId="{D33458BE-C123-496E-83FA-9CF20911FB5B}" srcOrd="3" destOrd="0" parTransId="{946E7C1B-7302-4B6B-A305-6EC58F45EE09}" sibTransId="{5EE73184-DAD2-44A6-ACF8-02A13EE10DF8}"/>
    <dgm:cxn modelId="{6A1FDEDA-BFB5-407D-939D-47E5225BE4BA}" type="presOf" srcId="{24BDE5CD-AEEC-47E3-A7E2-B0F897866A22}" destId="{7987D794-525B-42A0-8167-A940E5583AA5}" srcOrd="0" destOrd="0" presId="urn:microsoft.com/office/officeart/2018/2/layout/IconCircleList"/>
    <dgm:cxn modelId="{CF53C42F-74B7-4AB4-82FF-F1FBB7D18858}" type="presParOf" srcId="{37ABB8E4-B788-482F-A099-A0E90FFDAC41}" destId="{2DA62D42-7659-46A7-8D5C-B2E2254D8C15}" srcOrd="0" destOrd="0" presId="urn:microsoft.com/office/officeart/2018/2/layout/IconCircleList"/>
    <dgm:cxn modelId="{FA13431C-E219-402B-82EA-C96878169814}" type="presParOf" srcId="{2DA62D42-7659-46A7-8D5C-B2E2254D8C15}" destId="{7956DDB0-0612-404F-822C-6788D7EF3D54}" srcOrd="0" destOrd="0" presId="urn:microsoft.com/office/officeart/2018/2/layout/IconCircleList"/>
    <dgm:cxn modelId="{B794DC3E-9A62-493D-841A-60E385E0DCCB}" type="presParOf" srcId="{7956DDB0-0612-404F-822C-6788D7EF3D54}" destId="{B61782BC-DD31-4082-BD70-EAC3AE71687A}" srcOrd="0" destOrd="0" presId="urn:microsoft.com/office/officeart/2018/2/layout/IconCircleList"/>
    <dgm:cxn modelId="{C014B5BD-9863-4828-9B47-F22ADAEBFEFB}" type="presParOf" srcId="{7956DDB0-0612-404F-822C-6788D7EF3D54}" destId="{18575C84-24F7-4194-8B67-B96B0EB16E58}" srcOrd="1" destOrd="0" presId="urn:microsoft.com/office/officeart/2018/2/layout/IconCircleList"/>
    <dgm:cxn modelId="{3960603B-29E9-4472-B465-E4702499D2DF}" type="presParOf" srcId="{7956DDB0-0612-404F-822C-6788D7EF3D54}" destId="{7D2B434D-9C52-41E1-99DC-730326575BAD}" srcOrd="2" destOrd="0" presId="urn:microsoft.com/office/officeart/2018/2/layout/IconCircleList"/>
    <dgm:cxn modelId="{7713CCAB-6A23-4183-9353-A953B1E11096}" type="presParOf" srcId="{7956DDB0-0612-404F-822C-6788D7EF3D54}" destId="{374ECF81-E71D-443C-9D49-E6ED450011FA}" srcOrd="3" destOrd="0" presId="urn:microsoft.com/office/officeart/2018/2/layout/IconCircleList"/>
    <dgm:cxn modelId="{B99B9013-F308-48B7-831E-B583A39570F6}" type="presParOf" srcId="{2DA62D42-7659-46A7-8D5C-B2E2254D8C15}" destId="{7CADCCB0-7A87-400B-856F-6E6914C4EB37}" srcOrd="1" destOrd="0" presId="urn:microsoft.com/office/officeart/2018/2/layout/IconCircleList"/>
    <dgm:cxn modelId="{7C94969D-95A5-41B8-8AAE-F0AE12A316EA}" type="presParOf" srcId="{2DA62D42-7659-46A7-8D5C-B2E2254D8C15}" destId="{64942E12-5C22-4731-AD8D-7E9CCCC41288}" srcOrd="2" destOrd="0" presId="urn:microsoft.com/office/officeart/2018/2/layout/IconCircleList"/>
    <dgm:cxn modelId="{01092C19-0680-4A85-891B-E91BD5A001DC}" type="presParOf" srcId="{64942E12-5C22-4731-AD8D-7E9CCCC41288}" destId="{0AD7B214-248B-4A34-AAF6-A3A9648AF68F}" srcOrd="0" destOrd="0" presId="urn:microsoft.com/office/officeart/2018/2/layout/IconCircleList"/>
    <dgm:cxn modelId="{6ED59959-7505-4EA4-89F8-BF808434637B}" type="presParOf" srcId="{64942E12-5C22-4731-AD8D-7E9CCCC41288}" destId="{FBB36252-7E7B-4383-8538-8058389D8B39}" srcOrd="1" destOrd="0" presId="urn:microsoft.com/office/officeart/2018/2/layout/IconCircleList"/>
    <dgm:cxn modelId="{97F56F67-DDE2-415C-AC48-367D4EFAB981}" type="presParOf" srcId="{64942E12-5C22-4731-AD8D-7E9CCCC41288}" destId="{2F17AFC5-195D-4195-B488-0A6841D015BF}" srcOrd="2" destOrd="0" presId="urn:microsoft.com/office/officeart/2018/2/layout/IconCircleList"/>
    <dgm:cxn modelId="{5B2DDB2D-3381-4A5F-BCB8-DDFBB7EE119E}" type="presParOf" srcId="{64942E12-5C22-4731-AD8D-7E9CCCC41288}" destId="{D50951AE-2885-4C63-9820-15F3141EFD28}" srcOrd="3" destOrd="0" presId="urn:microsoft.com/office/officeart/2018/2/layout/IconCircleList"/>
    <dgm:cxn modelId="{15E49399-DD24-4699-9782-A7FD9BC5283C}" type="presParOf" srcId="{2DA62D42-7659-46A7-8D5C-B2E2254D8C15}" destId="{B38D7846-FAC0-4C80-9E79-103DA1F1A992}" srcOrd="3" destOrd="0" presId="urn:microsoft.com/office/officeart/2018/2/layout/IconCircleList"/>
    <dgm:cxn modelId="{2B5DA2CC-792B-41D5-9B5C-BBFE16984322}" type="presParOf" srcId="{2DA62D42-7659-46A7-8D5C-B2E2254D8C15}" destId="{B770E88C-AB4B-4C28-B6E1-C6FA2FF1AF85}" srcOrd="4" destOrd="0" presId="urn:microsoft.com/office/officeart/2018/2/layout/IconCircleList"/>
    <dgm:cxn modelId="{642971B9-5DED-4C1F-866C-777DE89DAC71}" type="presParOf" srcId="{B770E88C-AB4B-4C28-B6E1-C6FA2FF1AF85}" destId="{447EE58F-4455-445E-8595-0E4CCF68C3DE}" srcOrd="0" destOrd="0" presId="urn:microsoft.com/office/officeart/2018/2/layout/IconCircleList"/>
    <dgm:cxn modelId="{B898F130-090B-4349-8F0B-7FF817EF4A42}" type="presParOf" srcId="{B770E88C-AB4B-4C28-B6E1-C6FA2FF1AF85}" destId="{FB91BCCE-4C70-46DF-A8DB-A5330EED1978}" srcOrd="1" destOrd="0" presId="urn:microsoft.com/office/officeart/2018/2/layout/IconCircleList"/>
    <dgm:cxn modelId="{7D3D50C9-F05C-4D06-9AF2-97404CBA3991}" type="presParOf" srcId="{B770E88C-AB4B-4C28-B6E1-C6FA2FF1AF85}" destId="{48A4C278-C5A1-4E54-A0D8-DA1F6811EED9}" srcOrd="2" destOrd="0" presId="urn:microsoft.com/office/officeart/2018/2/layout/IconCircleList"/>
    <dgm:cxn modelId="{E63B0DB1-350F-4D90-B9C5-0A244F82C678}" type="presParOf" srcId="{B770E88C-AB4B-4C28-B6E1-C6FA2FF1AF85}" destId="{F52A86E2-CE9F-48E1-AAE0-BB1FA05EDC88}" srcOrd="3" destOrd="0" presId="urn:microsoft.com/office/officeart/2018/2/layout/IconCircleList"/>
    <dgm:cxn modelId="{9F0FD559-2A82-475A-A286-F8E20753C377}" type="presParOf" srcId="{2DA62D42-7659-46A7-8D5C-B2E2254D8C15}" destId="{7987D794-525B-42A0-8167-A940E5583AA5}" srcOrd="5" destOrd="0" presId="urn:microsoft.com/office/officeart/2018/2/layout/IconCircleList"/>
    <dgm:cxn modelId="{B454A400-C3A0-483B-A725-EDCD79C7F23D}" type="presParOf" srcId="{2DA62D42-7659-46A7-8D5C-B2E2254D8C15}" destId="{1F536177-FA5A-476E-B1A2-622C4BAFBC31}" srcOrd="6" destOrd="0" presId="urn:microsoft.com/office/officeart/2018/2/layout/IconCircleList"/>
    <dgm:cxn modelId="{DAC1C32D-9752-464C-9FCA-AF2B72B1FBC1}" type="presParOf" srcId="{1F536177-FA5A-476E-B1A2-622C4BAFBC31}" destId="{1BD508A4-EB70-48A3-924E-524DEC5DE944}" srcOrd="0" destOrd="0" presId="urn:microsoft.com/office/officeart/2018/2/layout/IconCircleList"/>
    <dgm:cxn modelId="{42157AC8-113B-4AAE-83B8-1E5B913DB6B4}" type="presParOf" srcId="{1F536177-FA5A-476E-B1A2-622C4BAFBC31}" destId="{089298EB-1213-4B7E-A8D3-50312419225D}" srcOrd="1" destOrd="0" presId="urn:microsoft.com/office/officeart/2018/2/layout/IconCircleList"/>
    <dgm:cxn modelId="{7B501E7C-89DF-4C3F-89E5-DD70241A7AE5}" type="presParOf" srcId="{1F536177-FA5A-476E-B1A2-622C4BAFBC31}" destId="{06909D3B-BA40-45B7-B394-1952634E2BE3}" srcOrd="2" destOrd="0" presId="urn:microsoft.com/office/officeart/2018/2/layout/IconCircleList"/>
    <dgm:cxn modelId="{7DA96584-A9B7-4744-8BEA-1EB2C2F41307}" type="presParOf" srcId="{1F536177-FA5A-476E-B1A2-622C4BAFBC31}" destId="{5B5F7401-EFD2-4F12-AC35-FFC0E8C4F45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4B0E82-4694-484C-A16B-A798937C5521}" type="doc">
      <dgm:prSet loTypeId="urn:microsoft.com/office/officeart/2005/8/layout/hChevron3" loCatId="process" qsTypeId="urn:microsoft.com/office/officeart/2005/8/quickstyle/simple1" qsCatId="simple" csTypeId="urn:microsoft.com/office/officeart/2005/8/colors/colorful4" csCatId="colorful" phldr="1"/>
      <dgm:spPr/>
    </dgm:pt>
    <dgm:pt modelId="{8B113023-BB21-4FD1-8E5B-83A268EA96C3}">
      <dgm:prSet phldrT="[Text]"/>
      <dgm:spPr/>
      <dgm:t>
        <a:bodyPr/>
        <a:lstStyle/>
        <a:p>
          <a:r>
            <a:rPr lang="en-US" dirty="0"/>
            <a:t>Continuous Development</a:t>
          </a:r>
        </a:p>
      </dgm:t>
    </dgm:pt>
    <dgm:pt modelId="{803C2AFC-7C67-4FCE-AED8-8964319ED53A}" type="parTrans" cxnId="{4E2E435B-7C3F-4CE9-A6F9-97D480D86954}">
      <dgm:prSet/>
      <dgm:spPr/>
      <dgm:t>
        <a:bodyPr/>
        <a:lstStyle/>
        <a:p>
          <a:endParaRPr lang="en-US"/>
        </a:p>
      </dgm:t>
    </dgm:pt>
    <dgm:pt modelId="{2E2352BA-2E09-4B89-97D2-AD0AC5F12AB9}" type="sibTrans" cxnId="{4E2E435B-7C3F-4CE9-A6F9-97D480D86954}">
      <dgm:prSet/>
      <dgm:spPr/>
      <dgm:t>
        <a:bodyPr/>
        <a:lstStyle/>
        <a:p>
          <a:endParaRPr lang="en-US"/>
        </a:p>
      </dgm:t>
    </dgm:pt>
    <dgm:pt modelId="{581CD5AD-1FCF-47EC-9F6D-DB3A3DDA1255}">
      <dgm:prSet phldrT="[Text]"/>
      <dgm:spPr/>
      <dgm:t>
        <a:bodyPr/>
        <a:lstStyle/>
        <a:p>
          <a:r>
            <a:rPr lang="en-US" dirty="0"/>
            <a:t>Continuous Testing</a:t>
          </a:r>
        </a:p>
      </dgm:t>
    </dgm:pt>
    <dgm:pt modelId="{86DBDFDF-AB51-4353-9FC8-76BA44EA96CA}" type="parTrans" cxnId="{9914D2EF-7DBB-494A-9B1C-8873D5F1E2EA}">
      <dgm:prSet/>
      <dgm:spPr/>
      <dgm:t>
        <a:bodyPr/>
        <a:lstStyle/>
        <a:p>
          <a:endParaRPr lang="en-US"/>
        </a:p>
      </dgm:t>
    </dgm:pt>
    <dgm:pt modelId="{C7C2A882-BDD9-499E-ADF2-73D1AAD0BB84}" type="sibTrans" cxnId="{9914D2EF-7DBB-494A-9B1C-8873D5F1E2EA}">
      <dgm:prSet/>
      <dgm:spPr/>
      <dgm:t>
        <a:bodyPr/>
        <a:lstStyle/>
        <a:p>
          <a:endParaRPr lang="en-US"/>
        </a:p>
      </dgm:t>
    </dgm:pt>
    <dgm:pt modelId="{79874E32-110F-420D-B317-6736E12556A2}">
      <dgm:prSet phldrT="[Text]"/>
      <dgm:spPr/>
      <dgm:t>
        <a:bodyPr/>
        <a:lstStyle/>
        <a:p>
          <a:r>
            <a:rPr lang="en-US" dirty="0"/>
            <a:t>Continuous Deployment</a:t>
          </a:r>
        </a:p>
      </dgm:t>
    </dgm:pt>
    <dgm:pt modelId="{42A19F72-7CF3-40AB-A105-E6F41B387589}" type="parTrans" cxnId="{D4698048-FA90-4248-8415-6AA48E635B3B}">
      <dgm:prSet/>
      <dgm:spPr/>
      <dgm:t>
        <a:bodyPr/>
        <a:lstStyle/>
        <a:p>
          <a:endParaRPr lang="en-US"/>
        </a:p>
      </dgm:t>
    </dgm:pt>
    <dgm:pt modelId="{64D4B86E-8B03-4ED4-8A7E-4C7663D73682}" type="sibTrans" cxnId="{D4698048-FA90-4248-8415-6AA48E635B3B}">
      <dgm:prSet/>
      <dgm:spPr/>
      <dgm:t>
        <a:bodyPr/>
        <a:lstStyle/>
        <a:p>
          <a:endParaRPr lang="en-US"/>
        </a:p>
      </dgm:t>
    </dgm:pt>
    <dgm:pt modelId="{8FAEC114-48EA-4463-A9E8-6A448DE9FD90}">
      <dgm:prSet phldrT="[Text]"/>
      <dgm:spPr/>
      <dgm:t>
        <a:bodyPr/>
        <a:lstStyle/>
        <a:p>
          <a:r>
            <a:rPr lang="en-US" dirty="0"/>
            <a:t>Continuous Integration</a:t>
          </a:r>
        </a:p>
      </dgm:t>
    </dgm:pt>
    <dgm:pt modelId="{A61089A1-8693-4987-B50C-A247CB4EB0F1}" type="parTrans" cxnId="{518FF041-E855-419E-8A35-EEEC666C9AB3}">
      <dgm:prSet/>
      <dgm:spPr/>
      <dgm:t>
        <a:bodyPr/>
        <a:lstStyle/>
        <a:p>
          <a:endParaRPr lang="en-US"/>
        </a:p>
      </dgm:t>
    </dgm:pt>
    <dgm:pt modelId="{850F789C-5D17-48F8-B7A8-AF332A653A15}" type="sibTrans" cxnId="{518FF041-E855-419E-8A35-EEEC666C9AB3}">
      <dgm:prSet/>
      <dgm:spPr/>
      <dgm:t>
        <a:bodyPr/>
        <a:lstStyle/>
        <a:p>
          <a:endParaRPr lang="en-US"/>
        </a:p>
      </dgm:t>
    </dgm:pt>
    <dgm:pt modelId="{71D197AF-F1AA-46AC-A3EA-B6EE76BB403C}">
      <dgm:prSet phldrT="[Text]"/>
      <dgm:spPr/>
      <dgm:t>
        <a:bodyPr/>
        <a:lstStyle/>
        <a:p>
          <a:r>
            <a:rPr lang="en-US" dirty="0"/>
            <a:t>Continuous Monitoring</a:t>
          </a:r>
        </a:p>
      </dgm:t>
    </dgm:pt>
    <dgm:pt modelId="{ECE48F2F-A215-4A38-912F-4F2493B1544D}" type="parTrans" cxnId="{862063E6-B3C1-4C85-9A8D-BA467DCE43E8}">
      <dgm:prSet/>
      <dgm:spPr/>
      <dgm:t>
        <a:bodyPr/>
        <a:lstStyle/>
        <a:p>
          <a:endParaRPr lang="en-US"/>
        </a:p>
      </dgm:t>
    </dgm:pt>
    <dgm:pt modelId="{67049EC6-A626-4AB8-8F1A-DAD3B74E2933}" type="sibTrans" cxnId="{862063E6-B3C1-4C85-9A8D-BA467DCE43E8}">
      <dgm:prSet/>
      <dgm:spPr/>
      <dgm:t>
        <a:bodyPr/>
        <a:lstStyle/>
        <a:p>
          <a:endParaRPr lang="en-US"/>
        </a:p>
      </dgm:t>
    </dgm:pt>
    <dgm:pt modelId="{6E9437CF-4BDB-4695-B923-215FE8882472}">
      <dgm:prSet phldrT="[Text]"/>
      <dgm:spPr/>
      <dgm:t>
        <a:bodyPr/>
        <a:lstStyle/>
        <a:p>
          <a:r>
            <a:rPr lang="en-US" dirty="0"/>
            <a:t>Continuous Feedback</a:t>
          </a:r>
        </a:p>
      </dgm:t>
    </dgm:pt>
    <dgm:pt modelId="{F9CF5E51-E7A1-4D7B-8F97-C63BEF80F265}" type="parTrans" cxnId="{B5B0D39E-5EAE-48F3-9FAD-8154B523291B}">
      <dgm:prSet/>
      <dgm:spPr/>
      <dgm:t>
        <a:bodyPr/>
        <a:lstStyle/>
        <a:p>
          <a:endParaRPr lang="en-US"/>
        </a:p>
      </dgm:t>
    </dgm:pt>
    <dgm:pt modelId="{3FDBE5A6-C00E-4C7D-8845-D9730C3E01C7}" type="sibTrans" cxnId="{B5B0D39E-5EAE-48F3-9FAD-8154B523291B}">
      <dgm:prSet/>
      <dgm:spPr/>
      <dgm:t>
        <a:bodyPr/>
        <a:lstStyle/>
        <a:p>
          <a:endParaRPr lang="en-US"/>
        </a:p>
      </dgm:t>
    </dgm:pt>
    <dgm:pt modelId="{0D9B9C10-ABE0-424E-BD99-F318D27EBE22}">
      <dgm:prSet phldrT="[Text]"/>
      <dgm:spPr/>
      <dgm:t>
        <a:bodyPr/>
        <a:lstStyle/>
        <a:p>
          <a:r>
            <a:rPr lang="en-US" dirty="0"/>
            <a:t>Continuous Operations</a:t>
          </a:r>
        </a:p>
      </dgm:t>
    </dgm:pt>
    <dgm:pt modelId="{2FAE28A0-52F9-4985-B5BB-E4D08AE42DA0}" type="parTrans" cxnId="{3C079462-352C-449F-A9F3-8DF4BFCDE292}">
      <dgm:prSet/>
      <dgm:spPr/>
      <dgm:t>
        <a:bodyPr/>
        <a:lstStyle/>
        <a:p>
          <a:endParaRPr lang="en-US"/>
        </a:p>
      </dgm:t>
    </dgm:pt>
    <dgm:pt modelId="{03182DBC-9CFE-4008-8D50-E6A46C46E79E}" type="sibTrans" cxnId="{3C079462-352C-449F-A9F3-8DF4BFCDE292}">
      <dgm:prSet/>
      <dgm:spPr/>
      <dgm:t>
        <a:bodyPr/>
        <a:lstStyle/>
        <a:p>
          <a:endParaRPr lang="en-US"/>
        </a:p>
      </dgm:t>
    </dgm:pt>
    <dgm:pt modelId="{1E70E4C0-B026-4640-9E1B-DC351B27C370}" type="pres">
      <dgm:prSet presAssocID="{894B0E82-4694-484C-A16B-A798937C5521}" presName="Name0" presStyleCnt="0">
        <dgm:presLayoutVars>
          <dgm:dir/>
          <dgm:resizeHandles val="exact"/>
        </dgm:presLayoutVars>
      </dgm:prSet>
      <dgm:spPr/>
    </dgm:pt>
    <dgm:pt modelId="{8FFFFED5-15A9-4A90-A5A1-E320782EFB86}" type="pres">
      <dgm:prSet presAssocID="{8B113023-BB21-4FD1-8E5B-83A268EA96C3}" presName="parTxOnly" presStyleLbl="node1" presStyleIdx="0" presStyleCnt="7">
        <dgm:presLayoutVars>
          <dgm:bulletEnabled val="1"/>
        </dgm:presLayoutVars>
      </dgm:prSet>
      <dgm:spPr/>
    </dgm:pt>
    <dgm:pt modelId="{937A3FB2-0454-42D6-8BC1-F72A3DD98268}" type="pres">
      <dgm:prSet presAssocID="{2E2352BA-2E09-4B89-97D2-AD0AC5F12AB9}" presName="parSpace" presStyleCnt="0"/>
      <dgm:spPr/>
    </dgm:pt>
    <dgm:pt modelId="{5F0AC22E-4AA8-4AF1-8E95-734CE90FB168}" type="pres">
      <dgm:prSet presAssocID="{8FAEC114-48EA-4463-A9E8-6A448DE9FD90}" presName="parTxOnly" presStyleLbl="node1" presStyleIdx="1" presStyleCnt="7">
        <dgm:presLayoutVars>
          <dgm:bulletEnabled val="1"/>
        </dgm:presLayoutVars>
      </dgm:prSet>
      <dgm:spPr/>
    </dgm:pt>
    <dgm:pt modelId="{94274821-C5ED-4843-AB1D-EACB9CCBBDF7}" type="pres">
      <dgm:prSet presAssocID="{850F789C-5D17-48F8-B7A8-AF332A653A15}" presName="parSpace" presStyleCnt="0"/>
      <dgm:spPr/>
    </dgm:pt>
    <dgm:pt modelId="{E11651C3-8CD0-4F6E-A748-78155CBE87E2}" type="pres">
      <dgm:prSet presAssocID="{581CD5AD-1FCF-47EC-9F6D-DB3A3DDA1255}" presName="parTxOnly" presStyleLbl="node1" presStyleIdx="2" presStyleCnt="7">
        <dgm:presLayoutVars>
          <dgm:bulletEnabled val="1"/>
        </dgm:presLayoutVars>
      </dgm:prSet>
      <dgm:spPr/>
    </dgm:pt>
    <dgm:pt modelId="{8DCBE9E7-AA53-4D63-AD4E-6FAC289748D3}" type="pres">
      <dgm:prSet presAssocID="{C7C2A882-BDD9-499E-ADF2-73D1AAD0BB84}" presName="parSpace" presStyleCnt="0"/>
      <dgm:spPr/>
    </dgm:pt>
    <dgm:pt modelId="{27947FA7-56E3-46FF-9517-EB70A5639070}" type="pres">
      <dgm:prSet presAssocID="{79874E32-110F-420D-B317-6736E12556A2}" presName="parTxOnly" presStyleLbl="node1" presStyleIdx="3" presStyleCnt="7">
        <dgm:presLayoutVars>
          <dgm:bulletEnabled val="1"/>
        </dgm:presLayoutVars>
      </dgm:prSet>
      <dgm:spPr/>
    </dgm:pt>
    <dgm:pt modelId="{90F383AE-BA32-4323-B016-BB6B5EE5AC94}" type="pres">
      <dgm:prSet presAssocID="{64D4B86E-8B03-4ED4-8A7E-4C7663D73682}" presName="parSpace" presStyleCnt="0"/>
      <dgm:spPr/>
    </dgm:pt>
    <dgm:pt modelId="{8AA3C39B-E36F-4BB5-8AF4-CB6A1EF59489}" type="pres">
      <dgm:prSet presAssocID="{71D197AF-F1AA-46AC-A3EA-B6EE76BB403C}" presName="parTxOnly" presStyleLbl="node1" presStyleIdx="4" presStyleCnt="7">
        <dgm:presLayoutVars>
          <dgm:bulletEnabled val="1"/>
        </dgm:presLayoutVars>
      </dgm:prSet>
      <dgm:spPr/>
    </dgm:pt>
    <dgm:pt modelId="{6BA31B59-FE0C-4BD7-BFDD-9523D2B57ECF}" type="pres">
      <dgm:prSet presAssocID="{67049EC6-A626-4AB8-8F1A-DAD3B74E2933}" presName="parSpace" presStyleCnt="0"/>
      <dgm:spPr/>
    </dgm:pt>
    <dgm:pt modelId="{542922CF-2819-458D-BB01-3229ED103A69}" type="pres">
      <dgm:prSet presAssocID="{6E9437CF-4BDB-4695-B923-215FE8882472}" presName="parTxOnly" presStyleLbl="node1" presStyleIdx="5" presStyleCnt="7">
        <dgm:presLayoutVars>
          <dgm:bulletEnabled val="1"/>
        </dgm:presLayoutVars>
      </dgm:prSet>
      <dgm:spPr/>
    </dgm:pt>
    <dgm:pt modelId="{6EEA5684-3223-4067-B5D5-FEB1A5CA46EA}" type="pres">
      <dgm:prSet presAssocID="{3FDBE5A6-C00E-4C7D-8845-D9730C3E01C7}" presName="parSpace" presStyleCnt="0"/>
      <dgm:spPr/>
    </dgm:pt>
    <dgm:pt modelId="{C0D6D4B6-4BB0-4DDE-8256-CD88274BD217}" type="pres">
      <dgm:prSet presAssocID="{0D9B9C10-ABE0-424E-BD99-F318D27EBE22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F31CDC24-A9A8-43C5-818F-DF1EC832D50D}" type="presOf" srcId="{79874E32-110F-420D-B317-6736E12556A2}" destId="{27947FA7-56E3-46FF-9517-EB70A5639070}" srcOrd="0" destOrd="0" presId="urn:microsoft.com/office/officeart/2005/8/layout/hChevron3"/>
    <dgm:cxn modelId="{4E2E435B-7C3F-4CE9-A6F9-97D480D86954}" srcId="{894B0E82-4694-484C-A16B-A798937C5521}" destId="{8B113023-BB21-4FD1-8E5B-83A268EA96C3}" srcOrd="0" destOrd="0" parTransId="{803C2AFC-7C67-4FCE-AED8-8964319ED53A}" sibTransId="{2E2352BA-2E09-4B89-97D2-AD0AC5F12AB9}"/>
    <dgm:cxn modelId="{518FF041-E855-419E-8A35-EEEC666C9AB3}" srcId="{894B0E82-4694-484C-A16B-A798937C5521}" destId="{8FAEC114-48EA-4463-A9E8-6A448DE9FD90}" srcOrd="1" destOrd="0" parTransId="{A61089A1-8693-4987-B50C-A247CB4EB0F1}" sibTransId="{850F789C-5D17-48F8-B7A8-AF332A653A15}"/>
    <dgm:cxn modelId="{3C079462-352C-449F-A9F3-8DF4BFCDE292}" srcId="{894B0E82-4694-484C-A16B-A798937C5521}" destId="{0D9B9C10-ABE0-424E-BD99-F318D27EBE22}" srcOrd="6" destOrd="0" parTransId="{2FAE28A0-52F9-4985-B5BB-E4D08AE42DA0}" sibTransId="{03182DBC-9CFE-4008-8D50-E6A46C46E79E}"/>
    <dgm:cxn modelId="{D4698048-FA90-4248-8415-6AA48E635B3B}" srcId="{894B0E82-4694-484C-A16B-A798937C5521}" destId="{79874E32-110F-420D-B317-6736E12556A2}" srcOrd="3" destOrd="0" parTransId="{42A19F72-7CF3-40AB-A105-E6F41B387589}" sibTransId="{64D4B86E-8B03-4ED4-8A7E-4C7663D73682}"/>
    <dgm:cxn modelId="{07AC6678-0F99-4E5E-B6C1-0F9327BA81C9}" type="presOf" srcId="{8FAEC114-48EA-4463-A9E8-6A448DE9FD90}" destId="{5F0AC22E-4AA8-4AF1-8E95-734CE90FB168}" srcOrd="0" destOrd="0" presId="urn:microsoft.com/office/officeart/2005/8/layout/hChevron3"/>
    <dgm:cxn modelId="{36024D83-956E-471D-A5DD-18C5D082DFC4}" type="presOf" srcId="{8B113023-BB21-4FD1-8E5B-83A268EA96C3}" destId="{8FFFFED5-15A9-4A90-A5A1-E320782EFB86}" srcOrd="0" destOrd="0" presId="urn:microsoft.com/office/officeart/2005/8/layout/hChevron3"/>
    <dgm:cxn modelId="{B5B0D39E-5EAE-48F3-9FAD-8154B523291B}" srcId="{894B0E82-4694-484C-A16B-A798937C5521}" destId="{6E9437CF-4BDB-4695-B923-215FE8882472}" srcOrd="5" destOrd="0" parTransId="{F9CF5E51-E7A1-4D7B-8F97-C63BEF80F265}" sibTransId="{3FDBE5A6-C00E-4C7D-8845-D9730C3E01C7}"/>
    <dgm:cxn modelId="{3A04F9B5-9F0E-4ECD-ADFD-128C44C2393E}" type="presOf" srcId="{581CD5AD-1FCF-47EC-9F6D-DB3A3DDA1255}" destId="{E11651C3-8CD0-4F6E-A748-78155CBE87E2}" srcOrd="0" destOrd="0" presId="urn:microsoft.com/office/officeart/2005/8/layout/hChevron3"/>
    <dgm:cxn modelId="{DE0478B6-1717-48F4-ABBB-6DB48DD7D219}" type="presOf" srcId="{6E9437CF-4BDB-4695-B923-215FE8882472}" destId="{542922CF-2819-458D-BB01-3229ED103A69}" srcOrd="0" destOrd="0" presId="urn:microsoft.com/office/officeart/2005/8/layout/hChevron3"/>
    <dgm:cxn modelId="{C03ED8D7-1928-44CF-8877-6C31C68484FA}" type="presOf" srcId="{0D9B9C10-ABE0-424E-BD99-F318D27EBE22}" destId="{C0D6D4B6-4BB0-4DDE-8256-CD88274BD217}" srcOrd="0" destOrd="0" presId="urn:microsoft.com/office/officeart/2005/8/layout/hChevron3"/>
    <dgm:cxn modelId="{706B89DE-0055-4CB6-BF4F-4D0B52B0C55A}" type="presOf" srcId="{71D197AF-F1AA-46AC-A3EA-B6EE76BB403C}" destId="{8AA3C39B-E36F-4BB5-8AF4-CB6A1EF59489}" srcOrd="0" destOrd="0" presId="urn:microsoft.com/office/officeart/2005/8/layout/hChevron3"/>
    <dgm:cxn modelId="{862063E6-B3C1-4C85-9A8D-BA467DCE43E8}" srcId="{894B0E82-4694-484C-A16B-A798937C5521}" destId="{71D197AF-F1AA-46AC-A3EA-B6EE76BB403C}" srcOrd="4" destOrd="0" parTransId="{ECE48F2F-A215-4A38-912F-4F2493B1544D}" sibTransId="{67049EC6-A626-4AB8-8F1A-DAD3B74E2933}"/>
    <dgm:cxn modelId="{9914D2EF-7DBB-494A-9B1C-8873D5F1E2EA}" srcId="{894B0E82-4694-484C-A16B-A798937C5521}" destId="{581CD5AD-1FCF-47EC-9F6D-DB3A3DDA1255}" srcOrd="2" destOrd="0" parTransId="{86DBDFDF-AB51-4353-9FC8-76BA44EA96CA}" sibTransId="{C7C2A882-BDD9-499E-ADF2-73D1AAD0BB84}"/>
    <dgm:cxn modelId="{3C60BCF9-355A-4A3D-BC46-5FBD8C93B854}" type="presOf" srcId="{894B0E82-4694-484C-A16B-A798937C5521}" destId="{1E70E4C0-B026-4640-9E1B-DC351B27C370}" srcOrd="0" destOrd="0" presId="urn:microsoft.com/office/officeart/2005/8/layout/hChevron3"/>
    <dgm:cxn modelId="{EEC66360-BD53-4E86-B9B6-CFF5F9F9BB7E}" type="presParOf" srcId="{1E70E4C0-B026-4640-9E1B-DC351B27C370}" destId="{8FFFFED5-15A9-4A90-A5A1-E320782EFB86}" srcOrd="0" destOrd="0" presId="urn:microsoft.com/office/officeart/2005/8/layout/hChevron3"/>
    <dgm:cxn modelId="{F3AA8639-E50F-4430-BC3C-252720704C7D}" type="presParOf" srcId="{1E70E4C0-B026-4640-9E1B-DC351B27C370}" destId="{937A3FB2-0454-42D6-8BC1-F72A3DD98268}" srcOrd="1" destOrd="0" presId="urn:microsoft.com/office/officeart/2005/8/layout/hChevron3"/>
    <dgm:cxn modelId="{A349AEA7-F382-4A3E-9C9D-5B05FC71590C}" type="presParOf" srcId="{1E70E4C0-B026-4640-9E1B-DC351B27C370}" destId="{5F0AC22E-4AA8-4AF1-8E95-734CE90FB168}" srcOrd="2" destOrd="0" presId="urn:microsoft.com/office/officeart/2005/8/layout/hChevron3"/>
    <dgm:cxn modelId="{1D8A4B35-55E0-4D66-A16A-04FCDE5B1997}" type="presParOf" srcId="{1E70E4C0-B026-4640-9E1B-DC351B27C370}" destId="{94274821-C5ED-4843-AB1D-EACB9CCBBDF7}" srcOrd="3" destOrd="0" presId="urn:microsoft.com/office/officeart/2005/8/layout/hChevron3"/>
    <dgm:cxn modelId="{FCFD8E05-3D9A-45DE-B14B-7B8445AC94B9}" type="presParOf" srcId="{1E70E4C0-B026-4640-9E1B-DC351B27C370}" destId="{E11651C3-8CD0-4F6E-A748-78155CBE87E2}" srcOrd="4" destOrd="0" presId="urn:microsoft.com/office/officeart/2005/8/layout/hChevron3"/>
    <dgm:cxn modelId="{CF5D2A79-FD48-40A6-8D9D-2C13E4549210}" type="presParOf" srcId="{1E70E4C0-B026-4640-9E1B-DC351B27C370}" destId="{8DCBE9E7-AA53-4D63-AD4E-6FAC289748D3}" srcOrd="5" destOrd="0" presId="urn:microsoft.com/office/officeart/2005/8/layout/hChevron3"/>
    <dgm:cxn modelId="{E987DA6E-185A-499F-A17E-F1CCC61730D6}" type="presParOf" srcId="{1E70E4C0-B026-4640-9E1B-DC351B27C370}" destId="{27947FA7-56E3-46FF-9517-EB70A5639070}" srcOrd="6" destOrd="0" presId="urn:microsoft.com/office/officeart/2005/8/layout/hChevron3"/>
    <dgm:cxn modelId="{20BFA59F-295F-4359-9557-220A4564A10F}" type="presParOf" srcId="{1E70E4C0-B026-4640-9E1B-DC351B27C370}" destId="{90F383AE-BA32-4323-B016-BB6B5EE5AC94}" srcOrd="7" destOrd="0" presId="urn:microsoft.com/office/officeart/2005/8/layout/hChevron3"/>
    <dgm:cxn modelId="{4F11D991-5AD9-416E-9EAB-4DE27AB9E3FB}" type="presParOf" srcId="{1E70E4C0-B026-4640-9E1B-DC351B27C370}" destId="{8AA3C39B-E36F-4BB5-8AF4-CB6A1EF59489}" srcOrd="8" destOrd="0" presId="urn:microsoft.com/office/officeart/2005/8/layout/hChevron3"/>
    <dgm:cxn modelId="{9015023B-9FC6-4AAE-853C-CEFA609ECC6C}" type="presParOf" srcId="{1E70E4C0-B026-4640-9E1B-DC351B27C370}" destId="{6BA31B59-FE0C-4BD7-BFDD-9523D2B57ECF}" srcOrd="9" destOrd="0" presId="urn:microsoft.com/office/officeart/2005/8/layout/hChevron3"/>
    <dgm:cxn modelId="{7E90E4DE-B7DB-4950-8640-D36EB0E3C81E}" type="presParOf" srcId="{1E70E4C0-B026-4640-9E1B-DC351B27C370}" destId="{542922CF-2819-458D-BB01-3229ED103A69}" srcOrd="10" destOrd="0" presId="urn:microsoft.com/office/officeart/2005/8/layout/hChevron3"/>
    <dgm:cxn modelId="{675D7711-7EF0-4027-B3EA-05A79D31B216}" type="presParOf" srcId="{1E70E4C0-B026-4640-9E1B-DC351B27C370}" destId="{6EEA5684-3223-4067-B5D5-FEB1A5CA46EA}" srcOrd="11" destOrd="0" presId="urn:microsoft.com/office/officeart/2005/8/layout/hChevron3"/>
    <dgm:cxn modelId="{BC015F6A-CE81-4319-B8FC-D035AC29B858}" type="presParOf" srcId="{1E70E4C0-B026-4640-9E1B-DC351B27C370}" destId="{C0D6D4B6-4BB0-4DDE-8256-CD88274BD217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80C160-E941-4A65-991E-8BD11AB1A8B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3FB771-8B88-4FC4-A48C-0B12F08AF8EB}">
      <dgm:prSet/>
      <dgm:spPr/>
      <dgm:t>
        <a:bodyPr/>
        <a:lstStyle/>
        <a:p>
          <a:r>
            <a:rPr lang="en-US"/>
            <a:t>Setup Azure Boards to manage Scrum project progress</a:t>
          </a:r>
        </a:p>
      </dgm:t>
    </dgm:pt>
    <dgm:pt modelId="{F7CA9310-368E-40C6-B338-E39DB3750F7B}" type="parTrans" cxnId="{9E58B1F6-7BAC-47A7-8A66-42DEA0066EB8}">
      <dgm:prSet/>
      <dgm:spPr/>
      <dgm:t>
        <a:bodyPr/>
        <a:lstStyle/>
        <a:p>
          <a:endParaRPr lang="en-US"/>
        </a:p>
      </dgm:t>
    </dgm:pt>
    <dgm:pt modelId="{F8F0E16B-10F6-4F4A-A7B2-22D3FA7EB12B}" type="sibTrans" cxnId="{9E58B1F6-7BAC-47A7-8A66-42DEA0066EB8}">
      <dgm:prSet/>
      <dgm:spPr/>
      <dgm:t>
        <a:bodyPr/>
        <a:lstStyle/>
        <a:p>
          <a:endParaRPr lang="en-US"/>
        </a:p>
      </dgm:t>
    </dgm:pt>
    <dgm:pt modelId="{B3FB6592-A37A-4E83-AFC7-E7748E860228}">
      <dgm:prSet/>
      <dgm:spPr/>
      <dgm:t>
        <a:bodyPr/>
        <a:lstStyle/>
        <a:p>
          <a:r>
            <a:rPr lang="en-US"/>
            <a:t>Forked GitHub repository and added feature branches</a:t>
          </a:r>
        </a:p>
      </dgm:t>
    </dgm:pt>
    <dgm:pt modelId="{AA950130-82AC-43AB-A23F-FAE80A1C32C4}" type="parTrans" cxnId="{A64B2A04-DEA9-44B0-A0AB-A745BC3D81F2}">
      <dgm:prSet/>
      <dgm:spPr/>
      <dgm:t>
        <a:bodyPr/>
        <a:lstStyle/>
        <a:p>
          <a:endParaRPr lang="en-US"/>
        </a:p>
      </dgm:t>
    </dgm:pt>
    <dgm:pt modelId="{8D6381CC-936F-4296-854B-28F386F7BBF2}" type="sibTrans" cxnId="{A64B2A04-DEA9-44B0-A0AB-A745BC3D81F2}">
      <dgm:prSet/>
      <dgm:spPr/>
      <dgm:t>
        <a:bodyPr/>
        <a:lstStyle/>
        <a:p>
          <a:endParaRPr lang="en-US"/>
        </a:p>
      </dgm:t>
    </dgm:pt>
    <dgm:pt modelId="{7691C06A-D13E-4DA6-A626-F907131E90DA}">
      <dgm:prSet/>
      <dgm:spPr/>
      <dgm:t>
        <a:bodyPr/>
        <a:lstStyle/>
        <a:p>
          <a:r>
            <a:rPr lang="en-US"/>
            <a:t>Built the application with Maven on Azure VM</a:t>
          </a:r>
        </a:p>
      </dgm:t>
    </dgm:pt>
    <dgm:pt modelId="{73493C68-804E-4788-B797-06964EA9B5E4}" type="parTrans" cxnId="{0FC64EBA-96A2-43B3-895A-9A9D0DF0CC93}">
      <dgm:prSet/>
      <dgm:spPr/>
      <dgm:t>
        <a:bodyPr/>
        <a:lstStyle/>
        <a:p>
          <a:endParaRPr lang="en-US"/>
        </a:p>
      </dgm:t>
    </dgm:pt>
    <dgm:pt modelId="{C83F44ED-3122-43D1-ACFD-BA383AA03EE3}" type="sibTrans" cxnId="{0FC64EBA-96A2-43B3-895A-9A9D0DF0CC93}">
      <dgm:prSet/>
      <dgm:spPr/>
      <dgm:t>
        <a:bodyPr/>
        <a:lstStyle/>
        <a:p>
          <a:endParaRPr lang="en-US"/>
        </a:p>
      </dgm:t>
    </dgm:pt>
    <dgm:pt modelId="{8811CECC-AF2B-4BEF-AD6B-1C70D2BBD740}">
      <dgm:prSet/>
      <dgm:spPr/>
      <dgm:t>
        <a:bodyPr/>
        <a:lstStyle/>
        <a:p>
          <a:r>
            <a:rPr lang="en-US"/>
            <a:t>Used Prometheus for monitoring</a:t>
          </a:r>
        </a:p>
      </dgm:t>
    </dgm:pt>
    <dgm:pt modelId="{9B13D44C-696D-4E8A-AEDA-943515D25831}" type="parTrans" cxnId="{478EAD96-5B27-4F7D-BB57-E34EBC229E0E}">
      <dgm:prSet/>
      <dgm:spPr/>
      <dgm:t>
        <a:bodyPr/>
        <a:lstStyle/>
        <a:p>
          <a:endParaRPr lang="en-US"/>
        </a:p>
      </dgm:t>
    </dgm:pt>
    <dgm:pt modelId="{06D9B739-2C5C-4949-8E0A-443426CA8F71}" type="sibTrans" cxnId="{478EAD96-5B27-4F7D-BB57-E34EBC229E0E}">
      <dgm:prSet/>
      <dgm:spPr/>
      <dgm:t>
        <a:bodyPr/>
        <a:lstStyle/>
        <a:p>
          <a:endParaRPr lang="en-US"/>
        </a:p>
      </dgm:t>
    </dgm:pt>
    <dgm:pt modelId="{0C915BD1-0DD4-48F2-AA85-3472DB7C2FE4}">
      <dgm:prSet/>
      <dgm:spPr/>
      <dgm:t>
        <a:bodyPr/>
        <a:lstStyle/>
        <a:p>
          <a:r>
            <a:rPr lang="en-US"/>
            <a:t>Dockerized the application</a:t>
          </a:r>
        </a:p>
      </dgm:t>
    </dgm:pt>
    <dgm:pt modelId="{3C1BF255-63FC-4204-A695-4996EBDDEDC8}" type="parTrans" cxnId="{8949D5C2-2BD4-492E-BB1C-BFE43CF9116C}">
      <dgm:prSet/>
      <dgm:spPr/>
      <dgm:t>
        <a:bodyPr/>
        <a:lstStyle/>
        <a:p>
          <a:endParaRPr lang="en-US"/>
        </a:p>
      </dgm:t>
    </dgm:pt>
    <dgm:pt modelId="{BD21842E-9E41-4B96-A34C-BD9307ED9AB3}" type="sibTrans" cxnId="{8949D5C2-2BD4-492E-BB1C-BFE43CF9116C}">
      <dgm:prSet/>
      <dgm:spPr/>
      <dgm:t>
        <a:bodyPr/>
        <a:lstStyle/>
        <a:p>
          <a:endParaRPr lang="en-US"/>
        </a:p>
      </dgm:t>
    </dgm:pt>
    <dgm:pt modelId="{E539F1F5-AB75-4565-BC52-1DC596AD9816}">
      <dgm:prSet/>
      <dgm:spPr/>
      <dgm:t>
        <a:bodyPr/>
        <a:lstStyle/>
        <a:p>
          <a:r>
            <a:rPr lang="en-US" dirty="0"/>
            <a:t>Configured Azure Web App</a:t>
          </a:r>
        </a:p>
      </dgm:t>
    </dgm:pt>
    <dgm:pt modelId="{C61DBBB2-EA40-4CAC-9CDD-956AFD78391E}" type="parTrans" cxnId="{2CD92D2F-E235-4473-B791-72633113AB3E}">
      <dgm:prSet/>
      <dgm:spPr/>
      <dgm:t>
        <a:bodyPr/>
        <a:lstStyle/>
        <a:p>
          <a:endParaRPr lang="en-US"/>
        </a:p>
      </dgm:t>
    </dgm:pt>
    <dgm:pt modelId="{EC01C9DD-7E8A-48CA-9B4B-20826DD981E6}" type="sibTrans" cxnId="{2CD92D2F-E235-4473-B791-72633113AB3E}">
      <dgm:prSet/>
      <dgm:spPr/>
      <dgm:t>
        <a:bodyPr/>
        <a:lstStyle/>
        <a:p>
          <a:endParaRPr lang="en-US"/>
        </a:p>
      </dgm:t>
    </dgm:pt>
    <dgm:pt modelId="{1966A0E8-81FE-4CB4-9D46-D7AB4188930F}">
      <dgm:prSet/>
      <dgm:spPr/>
      <dgm:t>
        <a:bodyPr/>
        <a:lstStyle/>
        <a:p>
          <a:r>
            <a:rPr lang="en-US" dirty="0"/>
            <a:t>Implemented GitHub Actions to automate the process</a:t>
          </a:r>
        </a:p>
      </dgm:t>
    </dgm:pt>
    <dgm:pt modelId="{CB1770B8-D860-4655-A658-827B206A25FE}" type="parTrans" cxnId="{A5829647-E3B3-46BE-B00B-01C3D4DA79FC}">
      <dgm:prSet/>
      <dgm:spPr/>
      <dgm:t>
        <a:bodyPr/>
        <a:lstStyle/>
        <a:p>
          <a:endParaRPr lang="en-US"/>
        </a:p>
      </dgm:t>
    </dgm:pt>
    <dgm:pt modelId="{BDBB9439-DDF1-4761-98D7-2981EC90ED17}" type="sibTrans" cxnId="{A5829647-E3B3-46BE-B00B-01C3D4DA79FC}">
      <dgm:prSet/>
      <dgm:spPr/>
      <dgm:t>
        <a:bodyPr/>
        <a:lstStyle/>
        <a:p>
          <a:endParaRPr lang="en-US"/>
        </a:p>
      </dgm:t>
    </dgm:pt>
    <dgm:pt modelId="{60D1B6AB-8ABF-449F-A1D7-55DC1FB8D7B3}" type="pres">
      <dgm:prSet presAssocID="{B680C160-E941-4A65-991E-8BD11AB1A8BD}" presName="linear" presStyleCnt="0">
        <dgm:presLayoutVars>
          <dgm:animLvl val="lvl"/>
          <dgm:resizeHandles val="exact"/>
        </dgm:presLayoutVars>
      </dgm:prSet>
      <dgm:spPr/>
    </dgm:pt>
    <dgm:pt modelId="{DF5DB2CA-DE7D-4950-90D4-74B960C47A6D}" type="pres">
      <dgm:prSet presAssocID="{773FB771-8B88-4FC4-A48C-0B12F08AF8E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0799FF5-C7B6-4170-8848-D50591897F98}" type="pres">
      <dgm:prSet presAssocID="{F8F0E16B-10F6-4F4A-A7B2-22D3FA7EB12B}" presName="spacer" presStyleCnt="0"/>
      <dgm:spPr/>
    </dgm:pt>
    <dgm:pt modelId="{E23B906A-EBA2-4CB4-827B-6C431BE108C4}" type="pres">
      <dgm:prSet presAssocID="{B3FB6592-A37A-4E83-AFC7-E7748E86022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9E1E768-1C2C-4088-9BB3-4F8997F0BA4F}" type="pres">
      <dgm:prSet presAssocID="{8D6381CC-936F-4296-854B-28F386F7BBF2}" presName="spacer" presStyleCnt="0"/>
      <dgm:spPr/>
    </dgm:pt>
    <dgm:pt modelId="{1926D5A7-25F5-44E3-853E-4A44757CCD56}" type="pres">
      <dgm:prSet presAssocID="{7691C06A-D13E-4DA6-A626-F907131E90DA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48CD11E3-2DAE-4007-B2E3-9572CEB79789}" type="pres">
      <dgm:prSet presAssocID="{C83F44ED-3122-43D1-ACFD-BA383AA03EE3}" presName="spacer" presStyleCnt="0"/>
      <dgm:spPr/>
    </dgm:pt>
    <dgm:pt modelId="{B8E37BFA-5BA0-419C-96D6-35B3466E641C}" type="pres">
      <dgm:prSet presAssocID="{8811CECC-AF2B-4BEF-AD6B-1C70D2BBD74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C902171-F17B-463D-923B-B900BC0CD365}" type="pres">
      <dgm:prSet presAssocID="{06D9B739-2C5C-4949-8E0A-443426CA8F71}" presName="spacer" presStyleCnt="0"/>
      <dgm:spPr/>
    </dgm:pt>
    <dgm:pt modelId="{2D044246-D3EC-450D-98D0-43B48DACD912}" type="pres">
      <dgm:prSet presAssocID="{0C915BD1-0DD4-48F2-AA85-3472DB7C2FE4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D868ED0-C0C9-471A-B2E7-1233982AE120}" type="pres">
      <dgm:prSet presAssocID="{BD21842E-9E41-4B96-A34C-BD9307ED9AB3}" presName="spacer" presStyleCnt="0"/>
      <dgm:spPr/>
    </dgm:pt>
    <dgm:pt modelId="{909EA758-15F5-40C4-A1E6-6D9042036BAC}" type="pres">
      <dgm:prSet presAssocID="{E539F1F5-AB75-4565-BC52-1DC596AD9816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7BE23B60-39CC-4E53-A5AB-BB44021C5504}" type="pres">
      <dgm:prSet presAssocID="{EC01C9DD-7E8A-48CA-9B4B-20826DD981E6}" presName="spacer" presStyleCnt="0"/>
      <dgm:spPr/>
    </dgm:pt>
    <dgm:pt modelId="{D666DAC4-EC10-4585-BF81-A7D732FE03AE}" type="pres">
      <dgm:prSet presAssocID="{1966A0E8-81FE-4CB4-9D46-D7AB4188930F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A64B2A04-DEA9-44B0-A0AB-A745BC3D81F2}" srcId="{B680C160-E941-4A65-991E-8BD11AB1A8BD}" destId="{B3FB6592-A37A-4E83-AFC7-E7748E860228}" srcOrd="1" destOrd="0" parTransId="{AA950130-82AC-43AB-A23F-FAE80A1C32C4}" sibTransId="{8D6381CC-936F-4296-854B-28F386F7BBF2}"/>
    <dgm:cxn modelId="{37C55D0A-0C9C-44C3-BE94-C7185012428B}" type="presOf" srcId="{B680C160-E941-4A65-991E-8BD11AB1A8BD}" destId="{60D1B6AB-8ABF-449F-A1D7-55DC1FB8D7B3}" srcOrd="0" destOrd="0" presId="urn:microsoft.com/office/officeart/2005/8/layout/vList2"/>
    <dgm:cxn modelId="{2CD92D2F-E235-4473-B791-72633113AB3E}" srcId="{B680C160-E941-4A65-991E-8BD11AB1A8BD}" destId="{E539F1F5-AB75-4565-BC52-1DC596AD9816}" srcOrd="5" destOrd="0" parTransId="{C61DBBB2-EA40-4CAC-9CDD-956AFD78391E}" sibTransId="{EC01C9DD-7E8A-48CA-9B4B-20826DD981E6}"/>
    <dgm:cxn modelId="{F8998F5D-5F7B-4680-83C0-F96D49D4F07C}" type="presOf" srcId="{1966A0E8-81FE-4CB4-9D46-D7AB4188930F}" destId="{D666DAC4-EC10-4585-BF81-A7D732FE03AE}" srcOrd="0" destOrd="0" presId="urn:microsoft.com/office/officeart/2005/8/layout/vList2"/>
    <dgm:cxn modelId="{AE538142-B834-4D26-8BFB-8CEC73311F4F}" type="presOf" srcId="{B3FB6592-A37A-4E83-AFC7-E7748E860228}" destId="{E23B906A-EBA2-4CB4-827B-6C431BE108C4}" srcOrd="0" destOrd="0" presId="urn:microsoft.com/office/officeart/2005/8/layout/vList2"/>
    <dgm:cxn modelId="{A5829647-E3B3-46BE-B00B-01C3D4DA79FC}" srcId="{B680C160-E941-4A65-991E-8BD11AB1A8BD}" destId="{1966A0E8-81FE-4CB4-9D46-D7AB4188930F}" srcOrd="6" destOrd="0" parTransId="{CB1770B8-D860-4655-A658-827B206A25FE}" sibTransId="{BDBB9439-DDF1-4761-98D7-2981EC90ED17}"/>
    <dgm:cxn modelId="{E082FE47-7971-4333-BA41-65496BC66BF3}" type="presOf" srcId="{8811CECC-AF2B-4BEF-AD6B-1C70D2BBD740}" destId="{B8E37BFA-5BA0-419C-96D6-35B3466E641C}" srcOrd="0" destOrd="0" presId="urn:microsoft.com/office/officeart/2005/8/layout/vList2"/>
    <dgm:cxn modelId="{3811B04C-07A9-4BCE-942B-126F5EE6B4BC}" type="presOf" srcId="{0C915BD1-0DD4-48F2-AA85-3472DB7C2FE4}" destId="{2D044246-D3EC-450D-98D0-43B48DACD912}" srcOrd="0" destOrd="0" presId="urn:microsoft.com/office/officeart/2005/8/layout/vList2"/>
    <dgm:cxn modelId="{3AF53770-8F5E-47B5-8AFC-1C534B2D9370}" type="presOf" srcId="{E539F1F5-AB75-4565-BC52-1DC596AD9816}" destId="{909EA758-15F5-40C4-A1E6-6D9042036BAC}" srcOrd="0" destOrd="0" presId="urn:microsoft.com/office/officeart/2005/8/layout/vList2"/>
    <dgm:cxn modelId="{49DED183-5163-4A32-B5AC-64C7ABE77F87}" type="presOf" srcId="{7691C06A-D13E-4DA6-A626-F907131E90DA}" destId="{1926D5A7-25F5-44E3-853E-4A44757CCD56}" srcOrd="0" destOrd="0" presId="urn:microsoft.com/office/officeart/2005/8/layout/vList2"/>
    <dgm:cxn modelId="{ED555994-807B-4BA1-A5E2-BADE44F58631}" type="presOf" srcId="{773FB771-8B88-4FC4-A48C-0B12F08AF8EB}" destId="{DF5DB2CA-DE7D-4950-90D4-74B960C47A6D}" srcOrd="0" destOrd="0" presId="urn:microsoft.com/office/officeart/2005/8/layout/vList2"/>
    <dgm:cxn modelId="{478EAD96-5B27-4F7D-BB57-E34EBC229E0E}" srcId="{B680C160-E941-4A65-991E-8BD11AB1A8BD}" destId="{8811CECC-AF2B-4BEF-AD6B-1C70D2BBD740}" srcOrd="3" destOrd="0" parTransId="{9B13D44C-696D-4E8A-AEDA-943515D25831}" sibTransId="{06D9B739-2C5C-4949-8E0A-443426CA8F71}"/>
    <dgm:cxn modelId="{0FC64EBA-96A2-43B3-895A-9A9D0DF0CC93}" srcId="{B680C160-E941-4A65-991E-8BD11AB1A8BD}" destId="{7691C06A-D13E-4DA6-A626-F907131E90DA}" srcOrd="2" destOrd="0" parTransId="{73493C68-804E-4788-B797-06964EA9B5E4}" sibTransId="{C83F44ED-3122-43D1-ACFD-BA383AA03EE3}"/>
    <dgm:cxn modelId="{8949D5C2-2BD4-492E-BB1C-BFE43CF9116C}" srcId="{B680C160-E941-4A65-991E-8BD11AB1A8BD}" destId="{0C915BD1-0DD4-48F2-AA85-3472DB7C2FE4}" srcOrd="4" destOrd="0" parTransId="{3C1BF255-63FC-4204-A695-4996EBDDEDC8}" sibTransId="{BD21842E-9E41-4B96-A34C-BD9307ED9AB3}"/>
    <dgm:cxn modelId="{9E58B1F6-7BAC-47A7-8A66-42DEA0066EB8}" srcId="{B680C160-E941-4A65-991E-8BD11AB1A8BD}" destId="{773FB771-8B88-4FC4-A48C-0B12F08AF8EB}" srcOrd="0" destOrd="0" parTransId="{F7CA9310-368E-40C6-B338-E39DB3750F7B}" sibTransId="{F8F0E16B-10F6-4F4A-A7B2-22D3FA7EB12B}"/>
    <dgm:cxn modelId="{A3215E41-E3F3-4A16-9D8E-349ABA2FF200}" type="presParOf" srcId="{60D1B6AB-8ABF-449F-A1D7-55DC1FB8D7B3}" destId="{DF5DB2CA-DE7D-4950-90D4-74B960C47A6D}" srcOrd="0" destOrd="0" presId="urn:microsoft.com/office/officeart/2005/8/layout/vList2"/>
    <dgm:cxn modelId="{0C359256-B902-4840-88F3-10883BC0CDDF}" type="presParOf" srcId="{60D1B6AB-8ABF-449F-A1D7-55DC1FB8D7B3}" destId="{70799FF5-C7B6-4170-8848-D50591897F98}" srcOrd="1" destOrd="0" presId="urn:microsoft.com/office/officeart/2005/8/layout/vList2"/>
    <dgm:cxn modelId="{2C0BA2B2-85E2-464F-9C3D-D787D53FB89D}" type="presParOf" srcId="{60D1B6AB-8ABF-449F-A1D7-55DC1FB8D7B3}" destId="{E23B906A-EBA2-4CB4-827B-6C431BE108C4}" srcOrd="2" destOrd="0" presId="urn:microsoft.com/office/officeart/2005/8/layout/vList2"/>
    <dgm:cxn modelId="{B55317A4-6A56-4EFE-9677-DD62040CFCAE}" type="presParOf" srcId="{60D1B6AB-8ABF-449F-A1D7-55DC1FB8D7B3}" destId="{89E1E768-1C2C-4088-9BB3-4F8997F0BA4F}" srcOrd="3" destOrd="0" presId="urn:microsoft.com/office/officeart/2005/8/layout/vList2"/>
    <dgm:cxn modelId="{627896BC-9488-4A5E-9C38-FBBE47DA3142}" type="presParOf" srcId="{60D1B6AB-8ABF-449F-A1D7-55DC1FB8D7B3}" destId="{1926D5A7-25F5-44E3-853E-4A44757CCD56}" srcOrd="4" destOrd="0" presId="urn:microsoft.com/office/officeart/2005/8/layout/vList2"/>
    <dgm:cxn modelId="{0EEF9725-5159-4CEE-8824-90F0B4729187}" type="presParOf" srcId="{60D1B6AB-8ABF-449F-A1D7-55DC1FB8D7B3}" destId="{48CD11E3-2DAE-4007-B2E3-9572CEB79789}" srcOrd="5" destOrd="0" presId="urn:microsoft.com/office/officeart/2005/8/layout/vList2"/>
    <dgm:cxn modelId="{0EE1C8CC-19C1-423B-8CD6-041F95156167}" type="presParOf" srcId="{60D1B6AB-8ABF-449F-A1D7-55DC1FB8D7B3}" destId="{B8E37BFA-5BA0-419C-96D6-35B3466E641C}" srcOrd="6" destOrd="0" presId="urn:microsoft.com/office/officeart/2005/8/layout/vList2"/>
    <dgm:cxn modelId="{E1635B88-3B7B-434A-B340-752693168925}" type="presParOf" srcId="{60D1B6AB-8ABF-449F-A1D7-55DC1FB8D7B3}" destId="{5C902171-F17B-463D-923B-B900BC0CD365}" srcOrd="7" destOrd="0" presId="urn:microsoft.com/office/officeart/2005/8/layout/vList2"/>
    <dgm:cxn modelId="{80268973-B399-4973-B96C-274AB3C035B4}" type="presParOf" srcId="{60D1B6AB-8ABF-449F-A1D7-55DC1FB8D7B3}" destId="{2D044246-D3EC-450D-98D0-43B48DACD912}" srcOrd="8" destOrd="0" presId="urn:microsoft.com/office/officeart/2005/8/layout/vList2"/>
    <dgm:cxn modelId="{FC34691C-BEE7-429C-946D-F6D0E12E0FE5}" type="presParOf" srcId="{60D1B6AB-8ABF-449F-A1D7-55DC1FB8D7B3}" destId="{BD868ED0-C0C9-471A-B2E7-1233982AE120}" srcOrd="9" destOrd="0" presId="urn:microsoft.com/office/officeart/2005/8/layout/vList2"/>
    <dgm:cxn modelId="{93CAF6D3-B591-421E-B40B-286459289D49}" type="presParOf" srcId="{60D1B6AB-8ABF-449F-A1D7-55DC1FB8D7B3}" destId="{909EA758-15F5-40C4-A1E6-6D9042036BAC}" srcOrd="10" destOrd="0" presId="urn:microsoft.com/office/officeart/2005/8/layout/vList2"/>
    <dgm:cxn modelId="{D2C28B34-708E-4590-A059-6AE8AAB1897B}" type="presParOf" srcId="{60D1B6AB-8ABF-449F-A1D7-55DC1FB8D7B3}" destId="{7BE23B60-39CC-4E53-A5AB-BB44021C5504}" srcOrd="11" destOrd="0" presId="urn:microsoft.com/office/officeart/2005/8/layout/vList2"/>
    <dgm:cxn modelId="{3D13A62B-9D29-48F1-9B8E-548EE288807A}" type="presParOf" srcId="{60D1B6AB-8ABF-449F-A1D7-55DC1FB8D7B3}" destId="{D666DAC4-EC10-4585-BF81-A7D732FE03AE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DB3D16-52C9-422B-8515-9075F054287F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196F72-2A45-4522-8EE1-DAD84B18F943}">
      <dgm:prSet phldrT="[Text]"/>
      <dgm:spPr/>
      <dgm:t>
        <a:bodyPr/>
        <a:lstStyle/>
        <a:p>
          <a:r>
            <a:rPr lang="en-US" dirty="0"/>
            <a:t>Transactions</a:t>
          </a:r>
        </a:p>
      </dgm:t>
    </dgm:pt>
    <dgm:pt modelId="{FF00E70E-95A8-41B0-8EB6-7D73A75FFAF8}" type="parTrans" cxnId="{0761A358-BB32-4DEB-B97D-79780D1A99AB}">
      <dgm:prSet/>
      <dgm:spPr/>
      <dgm:t>
        <a:bodyPr/>
        <a:lstStyle/>
        <a:p>
          <a:endParaRPr lang="en-US"/>
        </a:p>
      </dgm:t>
    </dgm:pt>
    <dgm:pt modelId="{81A9CEAD-7B4B-46F1-94CF-EF88EAB0583F}" type="sibTrans" cxnId="{0761A358-BB32-4DEB-B97D-79780D1A99AB}">
      <dgm:prSet/>
      <dgm:spPr/>
      <dgm:t>
        <a:bodyPr/>
        <a:lstStyle/>
        <a:p>
          <a:endParaRPr lang="en-US"/>
        </a:p>
      </dgm:t>
    </dgm:pt>
    <dgm:pt modelId="{1BB2AB4E-88E9-4C2A-87AE-BB7C269CE97C}">
      <dgm:prSet phldrT="[Text]"/>
      <dgm:spPr/>
      <dgm:t>
        <a:bodyPr/>
        <a:lstStyle/>
        <a:p>
          <a:r>
            <a:rPr lang="en-US" dirty="0"/>
            <a:t>OLAP</a:t>
          </a:r>
        </a:p>
      </dgm:t>
    </dgm:pt>
    <dgm:pt modelId="{4595F921-C5AA-40C9-85A7-27BB121B7C05}" type="parTrans" cxnId="{F16BD830-C954-4748-BE3D-17131CD4802A}">
      <dgm:prSet/>
      <dgm:spPr/>
      <dgm:t>
        <a:bodyPr/>
        <a:lstStyle/>
        <a:p>
          <a:endParaRPr lang="en-US"/>
        </a:p>
      </dgm:t>
    </dgm:pt>
    <dgm:pt modelId="{E5008C59-0DD6-46FC-996C-5F4B3F07299B}" type="sibTrans" cxnId="{F16BD830-C954-4748-BE3D-17131CD4802A}">
      <dgm:prSet/>
      <dgm:spPr/>
      <dgm:t>
        <a:bodyPr/>
        <a:lstStyle/>
        <a:p>
          <a:endParaRPr lang="en-US"/>
        </a:p>
      </dgm:t>
    </dgm:pt>
    <dgm:pt modelId="{CC884E7D-4BD5-4FDD-A6A4-3D58E0BE3057}">
      <dgm:prSet phldrT="[Text]"/>
      <dgm:spPr/>
      <dgm:t>
        <a:bodyPr/>
        <a:lstStyle/>
        <a:p>
          <a:r>
            <a:rPr lang="en-US" dirty="0"/>
            <a:t>Data Warehouse</a:t>
          </a:r>
        </a:p>
      </dgm:t>
    </dgm:pt>
    <dgm:pt modelId="{AB4FDF97-C840-4EB9-9BFF-848D7BEF7900}" type="parTrans" cxnId="{2C96977D-1142-45B8-89B9-3BC6B138B9FF}">
      <dgm:prSet/>
      <dgm:spPr/>
      <dgm:t>
        <a:bodyPr/>
        <a:lstStyle/>
        <a:p>
          <a:endParaRPr lang="en-US"/>
        </a:p>
      </dgm:t>
    </dgm:pt>
    <dgm:pt modelId="{60DC1782-6E55-4372-9192-CB2B60BED1EE}" type="sibTrans" cxnId="{2C96977D-1142-45B8-89B9-3BC6B138B9FF}">
      <dgm:prSet/>
      <dgm:spPr/>
      <dgm:t>
        <a:bodyPr/>
        <a:lstStyle/>
        <a:p>
          <a:endParaRPr lang="en-US"/>
        </a:p>
      </dgm:t>
    </dgm:pt>
    <dgm:pt modelId="{FC30D178-3283-4DC9-9AA9-8246A7AEBF57}">
      <dgm:prSet phldrT="[Text]"/>
      <dgm:spPr/>
      <dgm:t>
        <a:bodyPr/>
        <a:lstStyle/>
        <a:p>
          <a:r>
            <a:rPr lang="en-US" dirty="0"/>
            <a:t>Cube</a:t>
          </a:r>
        </a:p>
      </dgm:t>
    </dgm:pt>
    <dgm:pt modelId="{070077CB-D239-4A90-B3DA-034448DC6C0C}" type="parTrans" cxnId="{12F9656E-3182-49DC-BED2-ABD84BE03293}">
      <dgm:prSet/>
      <dgm:spPr/>
      <dgm:t>
        <a:bodyPr/>
        <a:lstStyle/>
        <a:p>
          <a:endParaRPr lang="en-US"/>
        </a:p>
      </dgm:t>
    </dgm:pt>
    <dgm:pt modelId="{6A64DDB4-B3C4-478B-8439-B3A8A3AADA70}" type="sibTrans" cxnId="{12F9656E-3182-49DC-BED2-ABD84BE03293}">
      <dgm:prSet/>
      <dgm:spPr/>
      <dgm:t>
        <a:bodyPr/>
        <a:lstStyle/>
        <a:p>
          <a:endParaRPr lang="en-US"/>
        </a:p>
      </dgm:t>
    </dgm:pt>
    <dgm:pt modelId="{8023D724-2CC4-41A6-956C-1B17BFCC1177}">
      <dgm:prSet phldrT="[Text]"/>
      <dgm:spPr/>
      <dgm:t>
        <a:bodyPr/>
        <a:lstStyle/>
        <a:p>
          <a:r>
            <a:rPr lang="en-US" dirty="0"/>
            <a:t>OLTP</a:t>
          </a:r>
        </a:p>
      </dgm:t>
    </dgm:pt>
    <dgm:pt modelId="{D8BE8495-D03D-46B7-B737-6FAED11941F2}" type="parTrans" cxnId="{7F74C0E7-C018-40E6-8297-FE4BC951C1C8}">
      <dgm:prSet/>
      <dgm:spPr/>
      <dgm:t>
        <a:bodyPr/>
        <a:lstStyle/>
        <a:p>
          <a:endParaRPr lang="en-US"/>
        </a:p>
      </dgm:t>
    </dgm:pt>
    <dgm:pt modelId="{824CF737-1160-4D4B-B5EA-7FB0E3806A7F}" type="sibTrans" cxnId="{7F74C0E7-C018-40E6-8297-FE4BC951C1C8}">
      <dgm:prSet/>
      <dgm:spPr/>
      <dgm:t>
        <a:bodyPr/>
        <a:lstStyle/>
        <a:p>
          <a:endParaRPr lang="en-US"/>
        </a:p>
      </dgm:t>
    </dgm:pt>
    <dgm:pt modelId="{457BF13C-6004-4CBD-A09F-4B9B1CF01969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07AB4A7F-D626-4E13-A90E-9FB183ACC380}" type="parTrans" cxnId="{BCAA7BE2-53FA-4806-B383-3355BAF90668}">
      <dgm:prSet/>
      <dgm:spPr/>
      <dgm:t>
        <a:bodyPr/>
        <a:lstStyle/>
        <a:p>
          <a:endParaRPr lang="en-US"/>
        </a:p>
      </dgm:t>
    </dgm:pt>
    <dgm:pt modelId="{917D0E13-3062-4131-9754-BEB3B5D7AD1A}" type="sibTrans" cxnId="{BCAA7BE2-53FA-4806-B383-3355BAF90668}">
      <dgm:prSet/>
      <dgm:spPr/>
      <dgm:t>
        <a:bodyPr/>
        <a:lstStyle/>
        <a:p>
          <a:endParaRPr lang="en-US"/>
        </a:p>
      </dgm:t>
    </dgm:pt>
    <dgm:pt modelId="{84C56FAC-F452-4BC9-857D-1CE744B6BF41}">
      <dgm:prSet phldrT="[Text]"/>
      <dgm:spPr/>
      <dgm:t>
        <a:bodyPr/>
        <a:lstStyle/>
        <a:p>
          <a:r>
            <a:rPr lang="en-US" dirty="0"/>
            <a:t>Facts</a:t>
          </a:r>
        </a:p>
      </dgm:t>
    </dgm:pt>
    <dgm:pt modelId="{04F016CB-0C47-42E2-8390-993E1C104EA5}" type="parTrans" cxnId="{8D45F90F-040E-4873-B3A0-97DF7B3BC653}">
      <dgm:prSet/>
      <dgm:spPr/>
      <dgm:t>
        <a:bodyPr/>
        <a:lstStyle/>
        <a:p>
          <a:endParaRPr lang="en-US"/>
        </a:p>
      </dgm:t>
    </dgm:pt>
    <dgm:pt modelId="{72574539-798E-4715-BD3A-85021D759D3E}" type="sibTrans" cxnId="{8D45F90F-040E-4873-B3A0-97DF7B3BC653}">
      <dgm:prSet/>
      <dgm:spPr/>
      <dgm:t>
        <a:bodyPr/>
        <a:lstStyle/>
        <a:p>
          <a:endParaRPr lang="en-US"/>
        </a:p>
      </dgm:t>
    </dgm:pt>
    <dgm:pt modelId="{E24A5827-B18A-4A0F-A61B-13FD3CF6012F}">
      <dgm:prSet phldrT="[Text]"/>
      <dgm:spPr/>
      <dgm:t>
        <a:bodyPr/>
        <a:lstStyle/>
        <a:p>
          <a:r>
            <a:rPr lang="en-US" dirty="0"/>
            <a:t>Dimensions</a:t>
          </a:r>
        </a:p>
      </dgm:t>
    </dgm:pt>
    <dgm:pt modelId="{0DBACEB8-9C6D-491B-9D31-8F18FB5D1D3A}" type="parTrans" cxnId="{A61BF2FE-14A7-463E-9FB3-71E9A5B52285}">
      <dgm:prSet/>
      <dgm:spPr/>
      <dgm:t>
        <a:bodyPr/>
        <a:lstStyle/>
        <a:p>
          <a:endParaRPr lang="en-US"/>
        </a:p>
      </dgm:t>
    </dgm:pt>
    <dgm:pt modelId="{1A7355E9-46C8-4716-BF2B-E1476E49CD65}" type="sibTrans" cxnId="{A61BF2FE-14A7-463E-9FB3-71E9A5B52285}">
      <dgm:prSet/>
      <dgm:spPr/>
      <dgm:t>
        <a:bodyPr/>
        <a:lstStyle/>
        <a:p>
          <a:endParaRPr lang="en-US"/>
        </a:p>
      </dgm:t>
    </dgm:pt>
    <dgm:pt modelId="{63850B13-93E5-4D21-B58F-0CC40D2683F5}">
      <dgm:prSet phldrT="[Text]"/>
      <dgm:spPr/>
      <dgm:t>
        <a:bodyPr/>
        <a:lstStyle/>
        <a:p>
          <a:r>
            <a:rPr lang="en-US" dirty="0"/>
            <a:t>CRUD</a:t>
          </a:r>
        </a:p>
      </dgm:t>
    </dgm:pt>
    <dgm:pt modelId="{9FFD727C-BB65-45F4-8963-B67442BAC389}" type="parTrans" cxnId="{4E0A9C42-735E-4142-B2C4-D914F03665DA}">
      <dgm:prSet/>
      <dgm:spPr/>
      <dgm:t>
        <a:bodyPr/>
        <a:lstStyle/>
        <a:p>
          <a:endParaRPr lang="en-US"/>
        </a:p>
      </dgm:t>
    </dgm:pt>
    <dgm:pt modelId="{ABD0E110-7EC0-425B-9933-45F42B2BA1A7}" type="sibTrans" cxnId="{4E0A9C42-735E-4142-B2C4-D914F03665DA}">
      <dgm:prSet/>
      <dgm:spPr/>
      <dgm:t>
        <a:bodyPr/>
        <a:lstStyle/>
        <a:p>
          <a:endParaRPr lang="en-US"/>
        </a:p>
      </dgm:t>
    </dgm:pt>
    <dgm:pt modelId="{8238DFDC-C5EA-40EE-A633-183340252E7B}" type="pres">
      <dgm:prSet presAssocID="{21DB3D16-52C9-422B-8515-9075F054287F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8B3E56A-D72E-4C3F-9582-322924456C81}" type="pres">
      <dgm:prSet presAssocID="{21DB3D16-52C9-422B-8515-9075F054287F}" presName="hierFlow" presStyleCnt="0"/>
      <dgm:spPr/>
    </dgm:pt>
    <dgm:pt modelId="{FBD45C93-56DA-4E28-9774-04A666E8EE6B}" type="pres">
      <dgm:prSet presAssocID="{21DB3D16-52C9-422B-8515-9075F054287F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7B6086A-E386-449C-8711-7E8F9A530FD6}" type="pres">
      <dgm:prSet presAssocID="{F9196F72-2A45-4522-8EE1-DAD84B18F943}" presName="Name14" presStyleCnt="0"/>
      <dgm:spPr/>
    </dgm:pt>
    <dgm:pt modelId="{F207F6F3-6F09-44AB-9F96-1B1EA7B19629}" type="pres">
      <dgm:prSet presAssocID="{F9196F72-2A45-4522-8EE1-DAD84B18F943}" presName="level1Shape" presStyleLbl="node0" presStyleIdx="0" presStyleCnt="1">
        <dgm:presLayoutVars>
          <dgm:chPref val="3"/>
        </dgm:presLayoutVars>
      </dgm:prSet>
      <dgm:spPr/>
    </dgm:pt>
    <dgm:pt modelId="{70569AA0-8967-4C80-BB43-BB2A37B66E26}" type="pres">
      <dgm:prSet presAssocID="{F9196F72-2A45-4522-8EE1-DAD84B18F943}" presName="hierChild2" presStyleCnt="0"/>
      <dgm:spPr/>
    </dgm:pt>
    <dgm:pt modelId="{B27B03F6-C48C-42AC-B8A0-8E92E995665F}" type="pres">
      <dgm:prSet presAssocID="{D8BE8495-D03D-46B7-B737-6FAED11941F2}" presName="Name19" presStyleLbl="parChTrans1D2" presStyleIdx="0" presStyleCnt="2"/>
      <dgm:spPr/>
    </dgm:pt>
    <dgm:pt modelId="{F440FCF2-F5A1-4772-A80B-89A35EF0D38F}" type="pres">
      <dgm:prSet presAssocID="{8023D724-2CC4-41A6-956C-1B17BFCC1177}" presName="Name21" presStyleCnt="0"/>
      <dgm:spPr/>
    </dgm:pt>
    <dgm:pt modelId="{9E1D1F4C-9B43-4AAC-A35D-E77BF1278304}" type="pres">
      <dgm:prSet presAssocID="{8023D724-2CC4-41A6-956C-1B17BFCC1177}" presName="level2Shape" presStyleLbl="node2" presStyleIdx="0" presStyleCnt="2"/>
      <dgm:spPr/>
    </dgm:pt>
    <dgm:pt modelId="{97C9A80C-ECA1-4303-8712-40CC1B2D5843}" type="pres">
      <dgm:prSet presAssocID="{8023D724-2CC4-41A6-956C-1B17BFCC1177}" presName="hierChild3" presStyleCnt="0"/>
      <dgm:spPr/>
    </dgm:pt>
    <dgm:pt modelId="{3828290A-E9A4-4809-B846-246DAF61CE09}" type="pres">
      <dgm:prSet presAssocID="{07AB4A7F-D626-4E13-A90E-9FB183ACC380}" presName="Name19" presStyleLbl="parChTrans1D3" presStyleIdx="0" presStyleCnt="3"/>
      <dgm:spPr/>
    </dgm:pt>
    <dgm:pt modelId="{6ADBF7D6-4DA6-4955-AB16-120A5089B73F}" type="pres">
      <dgm:prSet presAssocID="{457BF13C-6004-4CBD-A09F-4B9B1CF01969}" presName="Name21" presStyleCnt="0"/>
      <dgm:spPr/>
    </dgm:pt>
    <dgm:pt modelId="{239C4DB7-E087-4D6E-9472-851FBE1167CB}" type="pres">
      <dgm:prSet presAssocID="{457BF13C-6004-4CBD-A09F-4B9B1CF01969}" presName="level2Shape" presStyleLbl="node3" presStyleIdx="0" presStyleCnt="3"/>
      <dgm:spPr/>
    </dgm:pt>
    <dgm:pt modelId="{79D5E590-D461-48FB-B6BD-7AB7630F20CF}" type="pres">
      <dgm:prSet presAssocID="{457BF13C-6004-4CBD-A09F-4B9B1CF01969}" presName="hierChild3" presStyleCnt="0"/>
      <dgm:spPr/>
    </dgm:pt>
    <dgm:pt modelId="{6A7EE8E4-247F-4A22-847E-922E7C0E2EC0}" type="pres">
      <dgm:prSet presAssocID="{9FFD727C-BB65-45F4-8963-B67442BAC389}" presName="Name19" presStyleLbl="parChTrans1D4" presStyleIdx="0" presStyleCnt="3"/>
      <dgm:spPr/>
    </dgm:pt>
    <dgm:pt modelId="{225A74DA-0860-4ED6-8660-43A6C06DBE7F}" type="pres">
      <dgm:prSet presAssocID="{63850B13-93E5-4D21-B58F-0CC40D2683F5}" presName="Name21" presStyleCnt="0"/>
      <dgm:spPr/>
    </dgm:pt>
    <dgm:pt modelId="{5AC7EEDC-D0EF-4D7A-8694-96A56504D427}" type="pres">
      <dgm:prSet presAssocID="{63850B13-93E5-4D21-B58F-0CC40D2683F5}" presName="level2Shape" presStyleLbl="node4" presStyleIdx="0" presStyleCnt="3"/>
      <dgm:spPr/>
    </dgm:pt>
    <dgm:pt modelId="{BF4BD77C-89AF-43A6-9F84-7FA6719DD2F4}" type="pres">
      <dgm:prSet presAssocID="{63850B13-93E5-4D21-B58F-0CC40D2683F5}" presName="hierChild3" presStyleCnt="0"/>
      <dgm:spPr/>
    </dgm:pt>
    <dgm:pt modelId="{298164F6-38BB-4C24-A574-258DE5260965}" type="pres">
      <dgm:prSet presAssocID="{4595F921-C5AA-40C9-85A7-27BB121B7C05}" presName="Name19" presStyleLbl="parChTrans1D2" presStyleIdx="1" presStyleCnt="2"/>
      <dgm:spPr/>
    </dgm:pt>
    <dgm:pt modelId="{CF8E1AAF-FF26-45FE-BD97-035DE86E3CF9}" type="pres">
      <dgm:prSet presAssocID="{1BB2AB4E-88E9-4C2A-87AE-BB7C269CE97C}" presName="Name21" presStyleCnt="0"/>
      <dgm:spPr/>
    </dgm:pt>
    <dgm:pt modelId="{ABE22485-5B1B-4049-BCE7-34FF13BA1B3E}" type="pres">
      <dgm:prSet presAssocID="{1BB2AB4E-88E9-4C2A-87AE-BB7C269CE97C}" presName="level2Shape" presStyleLbl="node2" presStyleIdx="1" presStyleCnt="2"/>
      <dgm:spPr/>
    </dgm:pt>
    <dgm:pt modelId="{2609C297-9845-4AD7-BF1D-B51646049E0C}" type="pres">
      <dgm:prSet presAssocID="{1BB2AB4E-88E9-4C2A-87AE-BB7C269CE97C}" presName="hierChild3" presStyleCnt="0"/>
      <dgm:spPr/>
    </dgm:pt>
    <dgm:pt modelId="{6DD9D98D-32C9-4254-81AF-ADA9D244F036}" type="pres">
      <dgm:prSet presAssocID="{AB4FDF97-C840-4EB9-9BFF-848D7BEF7900}" presName="Name19" presStyleLbl="parChTrans1D3" presStyleIdx="1" presStyleCnt="3"/>
      <dgm:spPr/>
    </dgm:pt>
    <dgm:pt modelId="{19F51C53-C8CF-4EB6-B99B-7C083201742F}" type="pres">
      <dgm:prSet presAssocID="{CC884E7D-4BD5-4FDD-A6A4-3D58E0BE3057}" presName="Name21" presStyleCnt="0"/>
      <dgm:spPr/>
    </dgm:pt>
    <dgm:pt modelId="{7E4D31BE-980B-44FD-AA25-00080D39F517}" type="pres">
      <dgm:prSet presAssocID="{CC884E7D-4BD5-4FDD-A6A4-3D58E0BE3057}" presName="level2Shape" presStyleLbl="node3" presStyleIdx="1" presStyleCnt="3"/>
      <dgm:spPr/>
    </dgm:pt>
    <dgm:pt modelId="{9ABBE741-B661-432A-85C8-E070ACDBEA46}" type="pres">
      <dgm:prSet presAssocID="{CC884E7D-4BD5-4FDD-A6A4-3D58E0BE3057}" presName="hierChild3" presStyleCnt="0"/>
      <dgm:spPr/>
    </dgm:pt>
    <dgm:pt modelId="{66ED1936-76F7-4D95-A185-77385CF09C7A}" type="pres">
      <dgm:prSet presAssocID="{04F016CB-0C47-42E2-8390-993E1C104EA5}" presName="Name19" presStyleLbl="parChTrans1D4" presStyleIdx="1" presStyleCnt="3"/>
      <dgm:spPr/>
    </dgm:pt>
    <dgm:pt modelId="{B59AE140-9F1B-4EFB-A0DB-E470B262B99D}" type="pres">
      <dgm:prSet presAssocID="{84C56FAC-F452-4BC9-857D-1CE744B6BF41}" presName="Name21" presStyleCnt="0"/>
      <dgm:spPr/>
    </dgm:pt>
    <dgm:pt modelId="{C343A5CB-CFFB-4C3E-9055-8EFCE3E958D6}" type="pres">
      <dgm:prSet presAssocID="{84C56FAC-F452-4BC9-857D-1CE744B6BF41}" presName="level2Shape" presStyleLbl="node4" presStyleIdx="1" presStyleCnt="3"/>
      <dgm:spPr/>
    </dgm:pt>
    <dgm:pt modelId="{DA88713F-A9CD-4BCE-A713-EC3243F35832}" type="pres">
      <dgm:prSet presAssocID="{84C56FAC-F452-4BC9-857D-1CE744B6BF41}" presName="hierChild3" presStyleCnt="0"/>
      <dgm:spPr/>
    </dgm:pt>
    <dgm:pt modelId="{24F7FC38-28E0-4081-952D-B9EB31EB5354}" type="pres">
      <dgm:prSet presAssocID="{0DBACEB8-9C6D-491B-9D31-8F18FB5D1D3A}" presName="Name19" presStyleLbl="parChTrans1D4" presStyleIdx="2" presStyleCnt="3"/>
      <dgm:spPr/>
    </dgm:pt>
    <dgm:pt modelId="{0F78526C-FFCA-4AD8-AA0B-562F06093800}" type="pres">
      <dgm:prSet presAssocID="{E24A5827-B18A-4A0F-A61B-13FD3CF6012F}" presName="Name21" presStyleCnt="0"/>
      <dgm:spPr/>
    </dgm:pt>
    <dgm:pt modelId="{714426A7-BA21-4E9D-817D-D629AFF9C67A}" type="pres">
      <dgm:prSet presAssocID="{E24A5827-B18A-4A0F-A61B-13FD3CF6012F}" presName="level2Shape" presStyleLbl="node4" presStyleIdx="2" presStyleCnt="3"/>
      <dgm:spPr/>
    </dgm:pt>
    <dgm:pt modelId="{070A2979-707C-4014-BD07-2AFD56AFFB0E}" type="pres">
      <dgm:prSet presAssocID="{E24A5827-B18A-4A0F-A61B-13FD3CF6012F}" presName="hierChild3" presStyleCnt="0"/>
      <dgm:spPr/>
    </dgm:pt>
    <dgm:pt modelId="{E6A7138A-72F8-4A15-8978-EC8081A4D91A}" type="pres">
      <dgm:prSet presAssocID="{070077CB-D239-4A90-B3DA-034448DC6C0C}" presName="Name19" presStyleLbl="parChTrans1D3" presStyleIdx="2" presStyleCnt="3"/>
      <dgm:spPr/>
    </dgm:pt>
    <dgm:pt modelId="{8DB6416E-D969-49C2-A596-15831B3B4EF4}" type="pres">
      <dgm:prSet presAssocID="{FC30D178-3283-4DC9-9AA9-8246A7AEBF57}" presName="Name21" presStyleCnt="0"/>
      <dgm:spPr/>
    </dgm:pt>
    <dgm:pt modelId="{3D2508BA-E139-4342-A97B-0E409835D661}" type="pres">
      <dgm:prSet presAssocID="{FC30D178-3283-4DC9-9AA9-8246A7AEBF57}" presName="level2Shape" presStyleLbl="node3" presStyleIdx="2" presStyleCnt="3"/>
      <dgm:spPr/>
    </dgm:pt>
    <dgm:pt modelId="{2772406E-4022-42E0-82C9-7292C8EAF925}" type="pres">
      <dgm:prSet presAssocID="{FC30D178-3283-4DC9-9AA9-8246A7AEBF57}" presName="hierChild3" presStyleCnt="0"/>
      <dgm:spPr/>
    </dgm:pt>
    <dgm:pt modelId="{4854B909-41AD-49A8-9F94-AA7160838A31}" type="pres">
      <dgm:prSet presAssocID="{21DB3D16-52C9-422B-8515-9075F054287F}" presName="bgShapesFlow" presStyleCnt="0"/>
      <dgm:spPr/>
    </dgm:pt>
  </dgm:ptLst>
  <dgm:cxnLst>
    <dgm:cxn modelId="{8D45F90F-040E-4873-B3A0-97DF7B3BC653}" srcId="{CC884E7D-4BD5-4FDD-A6A4-3D58E0BE3057}" destId="{84C56FAC-F452-4BC9-857D-1CE744B6BF41}" srcOrd="0" destOrd="0" parTransId="{04F016CB-0C47-42E2-8390-993E1C104EA5}" sibTransId="{72574539-798E-4715-BD3A-85021D759D3E}"/>
    <dgm:cxn modelId="{A0C1A124-ECB7-4888-B0E0-A62FB9FC1E66}" type="presOf" srcId="{21DB3D16-52C9-422B-8515-9075F054287F}" destId="{8238DFDC-C5EA-40EE-A633-183340252E7B}" srcOrd="0" destOrd="0" presId="urn:microsoft.com/office/officeart/2005/8/layout/hierarchy6"/>
    <dgm:cxn modelId="{F16BD830-C954-4748-BE3D-17131CD4802A}" srcId="{F9196F72-2A45-4522-8EE1-DAD84B18F943}" destId="{1BB2AB4E-88E9-4C2A-87AE-BB7C269CE97C}" srcOrd="1" destOrd="0" parTransId="{4595F921-C5AA-40C9-85A7-27BB121B7C05}" sibTransId="{E5008C59-0DD6-46FC-996C-5F4B3F07299B}"/>
    <dgm:cxn modelId="{A9FB8942-EB55-4A49-8D3B-A196660A214F}" type="presOf" srcId="{457BF13C-6004-4CBD-A09F-4B9B1CF01969}" destId="{239C4DB7-E087-4D6E-9472-851FBE1167CB}" srcOrd="0" destOrd="0" presId="urn:microsoft.com/office/officeart/2005/8/layout/hierarchy6"/>
    <dgm:cxn modelId="{4E0A9C42-735E-4142-B2C4-D914F03665DA}" srcId="{457BF13C-6004-4CBD-A09F-4B9B1CF01969}" destId="{63850B13-93E5-4D21-B58F-0CC40D2683F5}" srcOrd="0" destOrd="0" parTransId="{9FFD727C-BB65-45F4-8963-B67442BAC389}" sibTransId="{ABD0E110-7EC0-425B-9933-45F42B2BA1A7}"/>
    <dgm:cxn modelId="{12F9656E-3182-49DC-BED2-ABD84BE03293}" srcId="{1BB2AB4E-88E9-4C2A-87AE-BB7C269CE97C}" destId="{FC30D178-3283-4DC9-9AA9-8246A7AEBF57}" srcOrd="1" destOrd="0" parTransId="{070077CB-D239-4A90-B3DA-034448DC6C0C}" sibTransId="{6A64DDB4-B3C4-478B-8439-B3A8A3AADA70}"/>
    <dgm:cxn modelId="{A67C7175-9D74-4C93-89D5-DE517BBFC0AB}" type="presOf" srcId="{070077CB-D239-4A90-B3DA-034448DC6C0C}" destId="{E6A7138A-72F8-4A15-8978-EC8081A4D91A}" srcOrd="0" destOrd="0" presId="urn:microsoft.com/office/officeart/2005/8/layout/hierarchy6"/>
    <dgm:cxn modelId="{956A3578-4F30-4526-8F09-5DF5254929CB}" type="presOf" srcId="{F9196F72-2A45-4522-8EE1-DAD84B18F943}" destId="{F207F6F3-6F09-44AB-9F96-1B1EA7B19629}" srcOrd="0" destOrd="0" presId="urn:microsoft.com/office/officeart/2005/8/layout/hierarchy6"/>
    <dgm:cxn modelId="{0761A358-BB32-4DEB-B97D-79780D1A99AB}" srcId="{21DB3D16-52C9-422B-8515-9075F054287F}" destId="{F9196F72-2A45-4522-8EE1-DAD84B18F943}" srcOrd="0" destOrd="0" parTransId="{FF00E70E-95A8-41B0-8EB6-7D73A75FFAF8}" sibTransId="{81A9CEAD-7B4B-46F1-94CF-EF88EAB0583F}"/>
    <dgm:cxn modelId="{2C96977D-1142-45B8-89B9-3BC6B138B9FF}" srcId="{1BB2AB4E-88E9-4C2A-87AE-BB7C269CE97C}" destId="{CC884E7D-4BD5-4FDD-A6A4-3D58E0BE3057}" srcOrd="0" destOrd="0" parTransId="{AB4FDF97-C840-4EB9-9BFF-848D7BEF7900}" sibTransId="{60DC1782-6E55-4372-9192-CB2B60BED1EE}"/>
    <dgm:cxn modelId="{D0BBA881-CB86-4B1D-85C4-06CC12422DAA}" type="presOf" srcId="{CC884E7D-4BD5-4FDD-A6A4-3D58E0BE3057}" destId="{7E4D31BE-980B-44FD-AA25-00080D39F517}" srcOrd="0" destOrd="0" presId="urn:microsoft.com/office/officeart/2005/8/layout/hierarchy6"/>
    <dgm:cxn modelId="{54381A84-F62F-49CF-AF6C-34FB9420E44D}" type="presOf" srcId="{8023D724-2CC4-41A6-956C-1B17BFCC1177}" destId="{9E1D1F4C-9B43-4AAC-A35D-E77BF1278304}" srcOrd="0" destOrd="0" presId="urn:microsoft.com/office/officeart/2005/8/layout/hierarchy6"/>
    <dgm:cxn modelId="{34E04A93-16F6-4B78-ADC8-7D7B88401CCE}" type="presOf" srcId="{63850B13-93E5-4D21-B58F-0CC40D2683F5}" destId="{5AC7EEDC-D0EF-4D7A-8694-96A56504D427}" srcOrd="0" destOrd="0" presId="urn:microsoft.com/office/officeart/2005/8/layout/hierarchy6"/>
    <dgm:cxn modelId="{7FDD0497-096E-4D4E-B63A-7B6559367B46}" type="presOf" srcId="{04F016CB-0C47-42E2-8390-993E1C104EA5}" destId="{66ED1936-76F7-4D95-A185-77385CF09C7A}" srcOrd="0" destOrd="0" presId="urn:microsoft.com/office/officeart/2005/8/layout/hierarchy6"/>
    <dgm:cxn modelId="{FAAA8DA5-E995-4926-AA0E-2F51BCD51ABB}" type="presOf" srcId="{AB4FDF97-C840-4EB9-9BFF-848D7BEF7900}" destId="{6DD9D98D-32C9-4254-81AF-ADA9D244F036}" srcOrd="0" destOrd="0" presId="urn:microsoft.com/office/officeart/2005/8/layout/hierarchy6"/>
    <dgm:cxn modelId="{8211ADAE-089C-485A-9369-B00DC850D652}" type="presOf" srcId="{0DBACEB8-9C6D-491B-9D31-8F18FB5D1D3A}" destId="{24F7FC38-28E0-4081-952D-B9EB31EB5354}" srcOrd="0" destOrd="0" presId="urn:microsoft.com/office/officeart/2005/8/layout/hierarchy6"/>
    <dgm:cxn modelId="{EBA933B3-5B4F-4045-8FF8-016E9B462805}" type="presOf" srcId="{D8BE8495-D03D-46B7-B737-6FAED11941F2}" destId="{B27B03F6-C48C-42AC-B8A0-8E92E995665F}" srcOrd="0" destOrd="0" presId="urn:microsoft.com/office/officeart/2005/8/layout/hierarchy6"/>
    <dgm:cxn modelId="{5FC38BB9-8A79-446F-9E56-D42F9145DFFD}" type="presOf" srcId="{07AB4A7F-D626-4E13-A90E-9FB183ACC380}" destId="{3828290A-E9A4-4809-B846-246DAF61CE09}" srcOrd="0" destOrd="0" presId="urn:microsoft.com/office/officeart/2005/8/layout/hierarchy6"/>
    <dgm:cxn modelId="{771AA5BD-F3D2-4590-A0BD-FC8C461240AE}" type="presOf" srcId="{E24A5827-B18A-4A0F-A61B-13FD3CF6012F}" destId="{714426A7-BA21-4E9D-817D-D629AFF9C67A}" srcOrd="0" destOrd="0" presId="urn:microsoft.com/office/officeart/2005/8/layout/hierarchy6"/>
    <dgm:cxn modelId="{8EDD18DC-49D5-4B17-92E4-67574B8C70E2}" type="presOf" srcId="{84C56FAC-F452-4BC9-857D-1CE744B6BF41}" destId="{C343A5CB-CFFB-4C3E-9055-8EFCE3E958D6}" srcOrd="0" destOrd="0" presId="urn:microsoft.com/office/officeart/2005/8/layout/hierarchy6"/>
    <dgm:cxn modelId="{BCAA7BE2-53FA-4806-B383-3355BAF90668}" srcId="{8023D724-2CC4-41A6-956C-1B17BFCC1177}" destId="{457BF13C-6004-4CBD-A09F-4B9B1CF01969}" srcOrd="0" destOrd="0" parTransId="{07AB4A7F-D626-4E13-A90E-9FB183ACC380}" sibTransId="{917D0E13-3062-4131-9754-BEB3B5D7AD1A}"/>
    <dgm:cxn modelId="{135E40E5-CD5A-4424-A975-8C12378D03D9}" type="presOf" srcId="{1BB2AB4E-88E9-4C2A-87AE-BB7C269CE97C}" destId="{ABE22485-5B1B-4049-BCE7-34FF13BA1B3E}" srcOrd="0" destOrd="0" presId="urn:microsoft.com/office/officeart/2005/8/layout/hierarchy6"/>
    <dgm:cxn modelId="{7F74C0E7-C018-40E6-8297-FE4BC951C1C8}" srcId="{F9196F72-2A45-4522-8EE1-DAD84B18F943}" destId="{8023D724-2CC4-41A6-956C-1B17BFCC1177}" srcOrd="0" destOrd="0" parTransId="{D8BE8495-D03D-46B7-B737-6FAED11941F2}" sibTransId="{824CF737-1160-4D4B-B5EA-7FB0E3806A7F}"/>
    <dgm:cxn modelId="{9C8EEDEA-BE76-460F-B6CD-107DDA3B7494}" type="presOf" srcId="{9FFD727C-BB65-45F4-8963-B67442BAC389}" destId="{6A7EE8E4-247F-4A22-847E-922E7C0E2EC0}" srcOrd="0" destOrd="0" presId="urn:microsoft.com/office/officeart/2005/8/layout/hierarchy6"/>
    <dgm:cxn modelId="{AE9079F1-E3B9-445A-A67D-4AD783C6C0E2}" type="presOf" srcId="{4595F921-C5AA-40C9-85A7-27BB121B7C05}" destId="{298164F6-38BB-4C24-A574-258DE5260965}" srcOrd="0" destOrd="0" presId="urn:microsoft.com/office/officeart/2005/8/layout/hierarchy6"/>
    <dgm:cxn modelId="{DF1F71FD-610E-4156-BCB7-C4E182584C87}" type="presOf" srcId="{FC30D178-3283-4DC9-9AA9-8246A7AEBF57}" destId="{3D2508BA-E139-4342-A97B-0E409835D661}" srcOrd="0" destOrd="0" presId="urn:microsoft.com/office/officeart/2005/8/layout/hierarchy6"/>
    <dgm:cxn modelId="{A61BF2FE-14A7-463E-9FB3-71E9A5B52285}" srcId="{CC884E7D-4BD5-4FDD-A6A4-3D58E0BE3057}" destId="{E24A5827-B18A-4A0F-A61B-13FD3CF6012F}" srcOrd="1" destOrd="0" parTransId="{0DBACEB8-9C6D-491B-9D31-8F18FB5D1D3A}" sibTransId="{1A7355E9-46C8-4716-BF2B-E1476E49CD65}"/>
    <dgm:cxn modelId="{DEE04547-40A3-4841-AC76-1D6AAF872376}" type="presParOf" srcId="{8238DFDC-C5EA-40EE-A633-183340252E7B}" destId="{B8B3E56A-D72E-4C3F-9582-322924456C81}" srcOrd="0" destOrd="0" presId="urn:microsoft.com/office/officeart/2005/8/layout/hierarchy6"/>
    <dgm:cxn modelId="{189C5A5D-723D-4D59-BE2A-924F5A9A5B99}" type="presParOf" srcId="{B8B3E56A-D72E-4C3F-9582-322924456C81}" destId="{FBD45C93-56DA-4E28-9774-04A666E8EE6B}" srcOrd="0" destOrd="0" presId="urn:microsoft.com/office/officeart/2005/8/layout/hierarchy6"/>
    <dgm:cxn modelId="{05C856AC-D851-4974-8920-94134BFB3F64}" type="presParOf" srcId="{FBD45C93-56DA-4E28-9774-04A666E8EE6B}" destId="{27B6086A-E386-449C-8711-7E8F9A530FD6}" srcOrd="0" destOrd="0" presId="urn:microsoft.com/office/officeart/2005/8/layout/hierarchy6"/>
    <dgm:cxn modelId="{0F99574D-1962-438E-A97C-C54AD95023E9}" type="presParOf" srcId="{27B6086A-E386-449C-8711-7E8F9A530FD6}" destId="{F207F6F3-6F09-44AB-9F96-1B1EA7B19629}" srcOrd="0" destOrd="0" presId="urn:microsoft.com/office/officeart/2005/8/layout/hierarchy6"/>
    <dgm:cxn modelId="{D209E7CB-EF4D-4B1A-B68C-4FC420A11604}" type="presParOf" srcId="{27B6086A-E386-449C-8711-7E8F9A530FD6}" destId="{70569AA0-8967-4C80-BB43-BB2A37B66E26}" srcOrd="1" destOrd="0" presId="urn:microsoft.com/office/officeart/2005/8/layout/hierarchy6"/>
    <dgm:cxn modelId="{8F20C046-C800-4182-9611-A6611E9C1500}" type="presParOf" srcId="{70569AA0-8967-4C80-BB43-BB2A37B66E26}" destId="{B27B03F6-C48C-42AC-B8A0-8E92E995665F}" srcOrd="0" destOrd="0" presId="urn:microsoft.com/office/officeart/2005/8/layout/hierarchy6"/>
    <dgm:cxn modelId="{9746A124-91DB-4E08-BDEC-6EE2820FC9D1}" type="presParOf" srcId="{70569AA0-8967-4C80-BB43-BB2A37B66E26}" destId="{F440FCF2-F5A1-4772-A80B-89A35EF0D38F}" srcOrd="1" destOrd="0" presId="urn:microsoft.com/office/officeart/2005/8/layout/hierarchy6"/>
    <dgm:cxn modelId="{54047D3C-A999-4E7F-AC9C-2C4A457B0238}" type="presParOf" srcId="{F440FCF2-F5A1-4772-A80B-89A35EF0D38F}" destId="{9E1D1F4C-9B43-4AAC-A35D-E77BF1278304}" srcOrd="0" destOrd="0" presId="urn:microsoft.com/office/officeart/2005/8/layout/hierarchy6"/>
    <dgm:cxn modelId="{5CEAD0BD-B11C-4874-8188-CDAC141D47BD}" type="presParOf" srcId="{F440FCF2-F5A1-4772-A80B-89A35EF0D38F}" destId="{97C9A80C-ECA1-4303-8712-40CC1B2D5843}" srcOrd="1" destOrd="0" presId="urn:microsoft.com/office/officeart/2005/8/layout/hierarchy6"/>
    <dgm:cxn modelId="{D5B9CFD2-508B-4A42-B8B9-00CA5563F80F}" type="presParOf" srcId="{97C9A80C-ECA1-4303-8712-40CC1B2D5843}" destId="{3828290A-E9A4-4809-B846-246DAF61CE09}" srcOrd="0" destOrd="0" presId="urn:microsoft.com/office/officeart/2005/8/layout/hierarchy6"/>
    <dgm:cxn modelId="{C13896B5-BEC2-49C4-A5C6-0575A70E82BB}" type="presParOf" srcId="{97C9A80C-ECA1-4303-8712-40CC1B2D5843}" destId="{6ADBF7D6-4DA6-4955-AB16-120A5089B73F}" srcOrd="1" destOrd="0" presId="urn:microsoft.com/office/officeart/2005/8/layout/hierarchy6"/>
    <dgm:cxn modelId="{DFF77DD2-1398-4B45-9A68-EC0BCE2107B1}" type="presParOf" srcId="{6ADBF7D6-4DA6-4955-AB16-120A5089B73F}" destId="{239C4DB7-E087-4D6E-9472-851FBE1167CB}" srcOrd="0" destOrd="0" presId="urn:microsoft.com/office/officeart/2005/8/layout/hierarchy6"/>
    <dgm:cxn modelId="{134FD06F-56B2-4B76-8975-10FF9FA2D969}" type="presParOf" srcId="{6ADBF7D6-4DA6-4955-AB16-120A5089B73F}" destId="{79D5E590-D461-48FB-B6BD-7AB7630F20CF}" srcOrd="1" destOrd="0" presId="urn:microsoft.com/office/officeart/2005/8/layout/hierarchy6"/>
    <dgm:cxn modelId="{DE9DF752-B625-4EF3-9296-847526F72434}" type="presParOf" srcId="{79D5E590-D461-48FB-B6BD-7AB7630F20CF}" destId="{6A7EE8E4-247F-4A22-847E-922E7C0E2EC0}" srcOrd="0" destOrd="0" presId="urn:microsoft.com/office/officeart/2005/8/layout/hierarchy6"/>
    <dgm:cxn modelId="{528A427E-4720-4B29-B562-84265C426C3B}" type="presParOf" srcId="{79D5E590-D461-48FB-B6BD-7AB7630F20CF}" destId="{225A74DA-0860-4ED6-8660-43A6C06DBE7F}" srcOrd="1" destOrd="0" presId="urn:microsoft.com/office/officeart/2005/8/layout/hierarchy6"/>
    <dgm:cxn modelId="{46D790D3-FEEC-44B4-8A71-49419D167C16}" type="presParOf" srcId="{225A74DA-0860-4ED6-8660-43A6C06DBE7F}" destId="{5AC7EEDC-D0EF-4D7A-8694-96A56504D427}" srcOrd="0" destOrd="0" presId="urn:microsoft.com/office/officeart/2005/8/layout/hierarchy6"/>
    <dgm:cxn modelId="{641EE960-C400-429B-B4C3-7339E885120F}" type="presParOf" srcId="{225A74DA-0860-4ED6-8660-43A6C06DBE7F}" destId="{BF4BD77C-89AF-43A6-9F84-7FA6719DD2F4}" srcOrd="1" destOrd="0" presId="urn:microsoft.com/office/officeart/2005/8/layout/hierarchy6"/>
    <dgm:cxn modelId="{39418F5A-63ED-4654-A257-CBBAA4639867}" type="presParOf" srcId="{70569AA0-8967-4C80-BB43-BB2A37B66E26}" destId="{298164F6-38BB-4C24-A574-258DE5260965}" srcOrd="2" destOrd="0" presId="urn:microsoft.com/office/officeart/2005/8/layout/hierarchy6"/>
    <dgm:cxn modelId="{AD16FB24-934E-48CB-8A89-258F42D54FE4}" type="presParOf" srcId="{70569AA0-8967-4C80-BB43-BB2A37B66E26}" destId="{CF8E1AAF-FF26-45FE-BD97-035DE86E3CF9}" srcOrd="3" destOrd="0" presId="urn:microsoft.com/office/officeart/2005/8/layout/hierarchy6"/>
    <dgm:cxn modelId="{0BBBE5F7-624C-4385-A854-3D9E72A6A34F}" type="presParOf" srcId="{CF8E1AAF-FF26-45FE-BD97-035DE86E3CF9}" destId="{ABE22485-5B1B-4049-BCE7-34FF13BA1B3E}" srcOrd="0" destOrd="0" presId="urn:microsoft.com/office/officeart/2005/8/layout/hierarchy6"/>
    <dgm:cxn modelId="{8C4FEFEA-F6DA-4024-812E-493BFD30DC6B}" type="presParOf" srcId="{CF8E1AAF-FF26-45FE-BD97-035DE86E3CF9}" destId="{2609C297-9845-4AD7-BF1D-B51646049E0C}" srcOrd="1" destOrd="0" presId="urn:microsoft.com/office/officeart/2005/8/layout/hierarchy6"/>
    <dgm:cxn modelId="{1B8E3504-88B9-4297-B5D5-2CD10A60AB97}" type="presParOf" srcId="{2609C297-9845-4AD7-BF1D-B51646049E0C}" destId="{6DD9D98D-32C9-4254-81AF-ADA9D244F036}" srcOrd="0" destOrd="0" presId="urn:microsoft.com/office/officeart/2005/8/layout/hierarchy6"/>
    <dgm:cxn modelId="{9927E5EC-8652-472B-A58F-007CED07EFEA}" type="presParOf" srcId="{2609C297-9845-4AD7-BF1D-B51646049E0C}" destId="{19F51C53-C8CF-4EB6-B99B-7C083201742F}" srcOrd="1" destOrd="0" presId="urn:microsoft.com/office/officeart/2005/8/layout/hierarchy6"/>
    <dgm:cxn modelId="{7200B26C-AB02-4892-B40C-A86D050E0BE1}" type="presParOf" srcId="{19F51C53-C8CF-4EB6-B99B-7C083201742F}" destId="{7E4D31BE-980B-44FD-AA25-00080D39F517}" srcOrd="0" destOrd="0" presId="urn:microsoft.com/office/officeart/2005/8/layout/hierarchy6"/>
    <dgm:cxn modelId="{4CF4A03C-00AA-4F24-8882-26117EDB25AD}" type="presParOf" srcId="{19F51C53-C8CF-4EB6-B99B-7C083201742F}" destId="{9ABBE741-B661-432A-85C8-E070ACDBEA46}" srcOrd="1" destOrd="0" presId="urn:microsoft.com/office/officeart/2005/8/layout/hierarchy6"/>
    <dgm:cxn modelId="{C552873C-E41B-4033-9381-0CA75A2EABA0}" type="presParOf" srcId="{9ABBE741-B661-432A-85C8-E070ACDBEA46}" destId="{66ED1936-76F7-4D95-A185-77385CF09C7A}" srcOrd="0" destOrd="0" presId="urn:microsoft.com/office/officeart/2005/8/layout/hierarchy6"/>
    <dgm:cxn modelId="{F9CDE247-2D4A-494D-9072-C4009EB35A05}" type="presParOf" srcId="{9ABBE741-B661-432A-85C8-E070ACDBEA46}" destId="{B59AE140-9F1B-4EFB-A0DB-E470B262B99D}" srcOrd="1" destOrd="0" presId="urn:microsoft.com/office/officeart/2005/8/layout/hierarchy6"/>
    <dgm:cxn modelId="{3830C733-C68F-4AA4-809D-C49D35B33561}" type="presParOf" srcId="{B59AE140-9F1B-4EFB-A0DB-E470B262B99D}" destId="{C343A5CB-CFFB-4C3E-9055-8EFCE3E958D6}" srcOrd="0" destOrd="0" presId="urn:microsoft.com/office/officeart/2005/8/layout/hierarchy6"/>
    <dgm:cxn modelId="{82A388CB-727E-42F1-92BB-9F604F617B37}" type="presParOf" srcId="{B59AE140-9F1B-4EFB-A0DB-E470B262B99D}" destId="{DA88713F-A9CD-4BCE-A713-EC3243F35832}" srcOrd="1" destOrd="0" presId="urn:microsoft.com/office/officeart/2005/8/layout/hierarchy6"/>
    <dgm:cxn modelId="{223BFC8B-2792-4D02-9676-90153B39B609}" type="presParOf" srcId="{9ABBE741-B661-432A-85C8-E070ACDBEA46}" destId="{24F7FC38-28E0-4081-952D-B9EB31EB5354}" srcOrd="2" destOrd="0" presId="urn:microsoft.com/office/officeart/2005/8/layout/hierarchy6"/>
    <dgm:cxn modelId="{9B931B2F-6DA8-496E-B0F5-B5E5FFD23875}" type="presParOf" srcId="{9ABBE741-B661-432A-85C8-E070ACDBEA46}" destId="{0F78526C-FFCA-4AD8-AA0B-562F06093800}" srcOrd="3" destOrd="0" presId="urn:microsoft.com/office/officeart/2005/8/layout/hierarchy6"/>
    <dgm:cxn modelId="{C886B283-87B7-4A05-BDEC-3F54DD49081F}" type="presParOf" srcId="{0F78526C-FFCA-4AD8-AA0B-562F06093800}" destId="{714426A7-BA21-4E9D-817D-D629AFF9C67A}" srcOrd="0" destOrd="0" presId="urn:microsoft.com/office/officeart/2005/8/layout/hierarchy6"/>
    <dgm:cxn modelId="{BB7D51ED-A543-4BF0-843C-A8C50E919D2B}" type="presParOf" srcId="{0F78526C-FFCA-4AD8-AA0B-562F06093800}" destId="{070A2979-707C-4014-BD07-2AFD56AFFB0E}" srcOrd="1" destOrd="0" presId="urn:microsoft.com/office/officeart/2005/8/layout/hierarchy6"/>
    <dgm:cxn modelId="{F4B5B10E-2097-40A0-8959-367F7277FC1F}" type="presParOf" srcId="{2609C297-9845-4AD7-BF1D-B51646049E0C}" destId="{E6A7138A-72F8-4A15-8978-EC8081A4D91A}" srcOrd="2" destOrd="0" presId="urn:microsoft.com/office/officeart/2005/8/layout/hierarchy6"/>
    <dgm:cxn modelId="{E0181ECE-8C22-4E7B-8C4C-A944EA5EF921}" type="presParOf" srcId="{2609C297-9845-4AD7-BF1D-B51646049E0C}" destId="{8DB6416E-D969-49C2-A596-15831B3B4EF4}" srcOrd="3" destOrd="0" presId="urn:microsoft.com/office/officeart/2005/8/layout/hierarchy6"/>
    <dgm:cxn modelId="{C5F7B47A-96EB-460E-9798-037A8AEB7E5D}" type="presParOf" srcId="{8DB6416E-D969-49C2-A596-15831B3B4EF4}" destId="{3D2508BA-E139-4342-A97B-0E409835D661}" srcOrd="0" destOrd="0" presId="urn:microsoft.com/office/officeart/2005/8/layout/hierarchy6"/>
    <dgm:cxn modelId="{4C1B22ED-0858-49B4-9712-BCE54F44AFDA}" type="presParOf" srcId="{8DB6416E-D969-49C2-A596-15831B3B4EF4}" destId="{2772406E-4022-42E0-82C9-7292C8EAF925}" srcOrd="1" destOrd="0" presId="urn:microsoft.com/office/officeart/2005/8/layout/hierarchy6"/>
    <dgm:cxn modelId="{2DCD5190-3B1A-4EA1-8BB9-51EDB7D125A4}" type="presParOf" srcId="{8238DFDC-C5EA-40EE-A633-183340252E7B}" destId="{4854B909-41AD-49A8-9F94-AA7160838A3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21D9B0-2F22-4655-A332-E78C0796936A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DA8C30-7FAA-4463-B699-1AB44720490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Cloud platform for data analytics</a:t>
          </a:r>
        </a:p>
      </dgm:t>
    </dgm:pt>
    <dgm:pt modelId="{8FFAE3F2-C21F-4927-8DD7-BCE8E0885B55}" type="parTrans" cxnId="{341E02C5-A6F2-4CC9-B110-F7106B5379A5}">
      <dgm:prSet/>
      <dgm:spPr/>
      <dgm:t>
        <a:bodyPr/>
        <a:lstStyle/>
        <a:p>
          <a:endParaRPr lang="en-US"/>
        </a:p>
      </dgm:t>
    </dgm:pt>
    <dgm:pt modelId="{EB4A27E9-95E0-4C74-BCDC-09D7F82684EC}" type="sibTrans" cxnId="{341E02C5-A6F2-4CC9-B110-F7106B5379A5}">
      <dgm:prSet/>
      <dgm:spPr/>
      <dgm:t>
        <a:bodyPr/>
        <a:lstStyle/>
        <a:p>
          <a:endParaRPr lang="en-US"/>
        </a:p>
      </dgm:t>
    </dgm:pt>
    <dgm:pt modelId="{6A102E29-6FA6-4F4D-BE6E-DB660B42F3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Large scale data warehousing</a:t>
          </a:r>
        </a:p>
      </dgm:t>
    </dgm:pt>
    <dgm:pt modelId="{C4872CD3-5EE7-4D50-91C7-BA1FE79BC9A2}" type="parTrans" cxnId="{DEC38D71-2C3E-4FB7-ACAA-1498BB684EE6}">
      <dgm:prSet/>
      <dgm:spPr/>
      <dgm:t>
        <a:bodyPr/>
        <a:lstStyle/>
        <a:p>
          <a:endParaRPr lang="en-US"/>
        </a:p>
      </dgm:t>
    </dgm:pt>
    <dgm:pt modelId="{DDF5A2C4-B98C-4B48-8CB2-C63953A08D2D}" type="sibTrans" cxnId="{DEC38D71-2C3E-4FB7-ACAA-1498BB684EE6}">
      <dgm:prSet/>
      <dgm:spPr/>
      <dgm:t>
        <a:bodyPr/>
        <a:lstStyle/>
        <a:p>
          <a:endParaRPr lang="en-US"/>
        </a:p>
      </dgm:t>
    </dgm:pt>
    <dgm:pt modelId="{C48219CB-F264-4AC8-ABFA-A160FA7018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Advanced analytics</a:t>
          </a:r>
        </a:p>
      </dgm:t>
    </dgm:pt>
    <dgm:pt modelId="{5B47D641-770B-4283-9816-B20F0D936B15}" type="parTrans" cxnId="{106E6802-381F-4646-AD64-86392C07FCA1}">
      <dgm:prSet/>
      <dgm:spPr/>
      <dgm:t>
        <a:bodyPr/>
        <a:lstStyle/>
        <a:p>
          <a:endParaRPr lang="en-US"/>
        </a:p>
      </dgm:t>
    </dgm:pt>
    <dgm:pt modelId="{C392E093-7837-4656-AA58-69CF5F140B5E}" type="sibTrans" cxnId="{106E6802-381F-4646-AD64-86392C07FCA1}">
      <dgm:prSet/>
      <dgm:spPr/>
      <dgm:t>
        <a:bodyPr/>
        <a:lstStyle/>
        <a:p>
          <a:endParaRPr lang="en-US"/>
        </a:p>
      </dgm:t>
    </dgm:pt>
    <dgm:pt modelId="{79AA1F16-7AE8-45B0-B8FD-D3C8942802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exploration and discovery</a:t>
          </a:r>
        </a:p>
      </dgm:t>
    </dgm:pt>
    <dgm:pt modelId="{1AC74823-AF97-4D78-9A1F-0340AE5AD1D4}" type="parTrans" cxnId="{498BCFB2-CE3F-404F-8A48-E46C6F79C6B1}">
      <dgm:prSet/>
      <dgm:spPr/>
      <dgm:t>
        <a:bodyPr/>
        <a:lstStyle/>
        <a:p>
          <a:endParaRPr lang="en-US"/>
        </a:p>
      </dgm:t>
    </dgm:pt>
    <dgm:pt modelId="{5810B7CE-26DC-41B7-BA87-AB11DA079246}" type="sibTrans" cxnId="{498BCFB2-CE3F-404F-8A48-E46C6F79C6B1}">
      <dgm:prSet/>
      <dgm:spPr/>
      <dgm:t>
        <a:bodyPr/>
        <a:lstStyle/>
        <a:p>
          <a:endParaRPr lang="en-US"/>
        </a:p>
      </dgm:t>
    </dgm:pt>
    <dgm:pt modelId="{169EF68C-9D69-4660-8DEB-E634C139E2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 time analytics</a:t>
          </a:r>
        </a:p>
      </dgm:t>
    </dgm:pt>
    <dgm:pt modelId="{B51BA869-50DB-4B10-A668-77E663972DA8}" type="parTrans" cxnId="{354CCDC8-5638-40E4-B688-64D3DD942560}">
      <dgm:prSet/>
      <dgm:spPr/>
      <dgm:t>
        <a:bodyPr/>
        <a:lstStyle/>
        <a:p>
          <a:endParaRPr lang="en-US"/>
        </a:p>
      </dgm:t>
    </dgm:pt>
    <dgm:pt modelId="{9EBE9021-475B-4F7F-B99A-3E5C3454BFBA}" type="sibTrans" cxnId="{354CCDC8-5638-40E4-B688-64D3DD942560}">
      <dgm:prSet/>
      <dgm:spPr/>
      <dgm:t>
        <a:bodyPr/>
        <a:lstStyle/>
        <a:p>
          <a:endParaRPr lang="en-US"/>
        </a:p>
      </dgm:t>
    </dgm:pt>
    <dgm:pt modelId="{97BA5A63-23CE-4657-B91E-8112BC28CC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integration</a:t>
          </a:r>
        </a:p>
      </dgm:t>
    </dgm:pt>
    <dgm:pt modelId="{07425338-AD23-4082-B270-2660E8CA15D6}" type="parTrans" cxnId="{B7C44F18-2A19-4A07-812B-C805BC8CDBB9}">
      <dgm:prSet/>
      <dgm:spPr/>
      <dgm:t>
        <a:bodyPr/>
        <a:lstStyle/>
        <a:p>
          <a:endParaRPr lang="en-US"/>
        </a:p>
      </dgm:t>
    </dgm:pt>
    <dgm:pt modelId="{ADF4AB20-633F-497A-B9E2-26BE44FDA074}" type="sibTrans" cxnId="{B7C44F18-2A19-4A07-812B-C805BC8CDBB9}">
      <dgm:prSet/>
      <dgm:spPr/>
      <dgm:t>
        <a:bodyPr/>
        <a:lstStyle/>
        <a:p>
          <a:endParaRPr lang="en-US"/>
        </a:p>
      </dgm:t>
    </dgm:pt>
    <dgm:pt modelId="{90CE8C96-EC46-4F44-8DA7-8097D3B404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Integrated analytics</a:t>
          </a:r>
        </a:p>
      </dgm:t>
    </dgm:pt>
    <dgm:pt modelId="{E300ADD2-C167-4B5C-81BB-51DC7A4A379F}" type="parTrans" cxnId="{A269718A-28D0-48E4-BEEB-5795F13F20CE}">
      <dgm:prSet/>
      <dgm:spPr/>
      <dgm:t>
        <a:bodyPr/>
        <a:lstStyle/>
        <a:p>
          <a:endParaRPr lang="en-US"/>
        </a:p>
      </dgm:t>
    </dgm:pt>
    <dgm:pt modelId="{3F4FF08D-7FA1-4449-AB0D-A9BCED99FBD1}" type="sibTrans" cxnId="{A269718A-28D0-48E4-BEEB-5795F13F20CE}">
      <dgm:prSet/>
      <dgm:spPr/>
      <dgm:t>
        <a:bodyPr/>
        <a:lstStyle/>
        <a:p>
          <a:endParaRPr lang="en-US"/>
        </a:p>
      </dgm:t>
    </dgm:pt>
    <dgm:pt modelId="{E2ED8051-FBE4-449A-ABD6-C470C278EBB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Components </a:t>
          </a:r>
        </a:p>
      </dgm:t>
    </dgm:pt>
    <dgm:pt modelId="{B17F7816-D106-499C-9CDB-9AA9B788F331}" type="parTrans" cxnId="{0CDECDDF-6392-4BAE-A0CA-593FC4ACB104}">
      <dgm:prSet/>
      <dgm:spPr/>
      <dgm:t>
        <a:bodyPr/>
        <a:lstStyle/>
        <a:p>
          <a:endParaRPr lang="en-US"/>
        </a:p>
      </dgm:t>
    </dgm:pt>
    <dgm:pt modelId="{99D88062-B957-4002-961D-7F67674A699B}" type="sibTrans" cxnId="{0CDECDDF-6392-4BAE-A0CA-593FC4ACB104}">
      <dgm:prSet/>
      <dgm:spPr/>
      <dgm:t>
        <a:bodyPr/>
        <a:lstStyle/>
        <a:p>
          <a:endParaRPr lang="en-US"/>
        </a:p>
      </dgm:t>
    </dgm:pt>
    <dgm:pt modelId="{E1ACCBF2-8F5B-4A6F-8C4F-8B306F4362B0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Synapse SQL</a:t>
          </a:r>
        </a:p>
      </dgm:t>
    </dgm:pt>
    <dgm:pt modelId="{4BC40ADD-1701-4274-B31F-3084A4FA3710}" type="parTrans" cxnId="{306BA9CD-20BA-43BC-8FA3-AC80B9EE9079}">
      <dgm:prSet/>
      <dgm:spPr/>
      <dgm:t>
        <a:bodyPr/>
        <a:lstStyle/>
        <a:p>
          <a:endParaRPr lang="en-US"/>
        </a:p>
      </dgm:t>
    </dgm:pt>
    <dgm:pt modelId="{C0B7901B-C9FA-46C1-B070-500176D6533D}" type="sibTrans" cxnId="{306BA9CD-20BA-43BC-8FA3-AC80B9EE9079}">
      <dgm:prSet/>
      <dgm:spPr/>
      <dgm:t>
        <a:bodyPr/>
        <a:lstStyle/>
        <a:p>
          <a:endParaRPr lang="en-US"/>
        </a:p>
      </dgm:t>
    </dgm:pt>
    <dgm:pt modelId="{5BBDBB29-1853-48D0-BBF4-73FC08C8AAC5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Synapse Spark</a:t>
          </a:r>
        </a:p>
      </dgm:t>
    </dgm:pt>
    <dgm:pt modelId="{BDCF11BE-DBFE-4506-959D-81CC8E6891A9}" type="parTrans" cxnId="{16796522-96B4-4042-9813-A923E7A7916C}">
      <dgm:prSet/>
      <dgm:spPr/>
      <dgm:t>
        <a:bodyPr/>
        <a:lstStyle/>
        <a:p>
          <a:endParaRPr lang="en-US"/>
        </a:p>
      </dgm:t>
    </dgm:pt>
    <dgm:pt modelId="{FC2176AA-76CA-4603-A5CC-2C49480A1132}" type="sibTrans" cxnId="{16796522-96B4-4042-9813-A923E7A7916C}">
      <dgm:prSet/>
      <dgm:spPr/>
      <dgm:t>
        <a:bodyPr/>
        <a:lstStyle/>
        <a:p>
          <a:endParaRPr lang="en-US"/>
        </a:p>
      </dgm:t>
    </dgm:pt>
    <dgm:pt modelId="{CFC98E49-CF16-4B27-B237-57D113D5EA59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Synapse Pipeline</a:t>
          </a:r>
        </a:p>
      </dgm:t>
    </dgm:pt>
    <dgm:pt modelId="{22296218-A9D7-4D2F-B3F8-688A69634E87}" type="parTrans" cxnId="{EE5E6E98-3C47-4303-8BA7-06C4339D8161}">
      <dgm:prSet/>
      <dgm:spPr/>
      <dgm:t>
        <a:bodyPr/>
        <a:lstStyle/>
        <a:p>
          <a:endParaRPr lang="en-US"/>
        </a:p>
      </dgm:t>
    </dgm:pt>
    <dgm:pt modelId="{B3D2A4DF-B503-4734-9788-A4296CB2FECC}" type="sibTrans" cxnId="{EE5E6E98-3C47-4303-8BA7-06C4339D8161}">
      <dgm:prSet/>
      <dgm:spPr/>
      <dgm:t>
        <a:bodyPr/>
        <a:lstStyle/>
        <a:p>
          <a:endParaRPr lang="en-US"/>
        </a:p>
      </dgm:t>
    </dgm:pt>
    <dgm:pt modelId="{FA91362C-5AFC-44FE-9C59-6866081E6619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Synapse Studio</a:t>
          </a:r>
        </a:p>
      </dgm:t>
    </dgm:pt>
    <dgm:pt modelId="{447B34F9-B45B-4610-AC86-8181E00C1D9D}" type="parTrans" cxnId="{E4914A1D-64E1-40A1-959C-FC98C67BE105}">
      <dgm:prSet/>
      <dgm:spPr/>
      <dgm:t>
        <a:bodyPr/>
        <a:lstStyle/>
        <a:p>
          <a:endParaRPr lang="en-US"/>
        </a:p>
      </dgm:t>
    </dgm:pt>
    <dgm:pt modelId="{C58BBD01-4D4E-4ED3-9688-E0DA02B4AC6B}" type="sibTrans" cxnId="{E4914A1D-64E1-40A1-959C-FC98C67BE105}">
      <dgm:prSet/>
      <dgm:spPr/>
      <dgm:t>
        <a:bodyPr/>
        <a:lstStyle/>
        <a:p>
          <a:endParaRPr lang="en-US"/>
        </a:p>
      </dgm:t>
    </dgm:pt>
    <dgm:pt modelId="{91E39785-C392-42EA-A3C8-ECE525389B76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Synapse Link</a:t>
          </a:r>
        </a:p>
      </dgm:t>
    </dgm:pt>
    <dgm:pt modelId="{454195F8-1026-4FC5-B269-95E8B6731B77}" type="sibTrans" cxnId="{F6A2825C-3776-492A-848C-3E6098ADA39C}">
      <dgm:prSet/>
      <dgm:spPr/>
      <dgm:t>
        <a:bodyPr/>
        <a:lstStyle/>
        <a:p>
          <a:endParaRPr lang="en-US"/>
        </a:p>
      </dgm:t>
    </dgm:pt>
    <dgm:pt modelId="{FD5B358B-0D3C-44F6-8655-E86E03E64EC2}" type="parTrans" cxnId="{F6A2825C-3776-492A-848C-3E6098ADA39C}">
      <dgm:prSet/>
      <dgm:spPr/>
      <dgm:t>
        <a:bodyPr/>
        <a:lstStyle/>
        <a:p>
          <a:endParaRPr lang="en-US"/>
        </a:p>
      </dgm:t>
    </dgm:pt>
    <dgm:pt modelId="{5B239C9F-B18B-4524-9B19-6D78338E9C39}" type="pres">
      <dgm:prSet presAssocID="{C121D9B0-2F22-4655-A332-E78C0796936A}" presName="root" presStyleCnt="0">
        <dgm:presLayoutVars>
          <dgm:dir/>
          <dgm:resizeHandles val="exact"/>
        </dgm:presLayoutVars>
      </dgm:prSet>
      <dgm:spPr/>
    </dgm:pt>
    <dgm:pt modelId="{9812BABD-3CCE-44C8-91C6-4610090DAA98}" type="pres">
      <dgm:prSet presAssocID="{24DA8C30-7FAA-4463-B699-1AB44720490E}" presName="compNode" presStyleCnt="0"/>
      <dgm:spPr/>
    </dgm:pt>
    <dgm:pt modelId="{A8B04D6A-E382-4C8C-B9BC-388FA8A3C4EB}" type="pres">
      <dgm:prSet presAssocID="{24DA8C30-7FAA-4463-B699-1AB44720490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551CBE4-6AD5-43F4-9947-1EE71AC40DAA}" type="pres">
      <dgm:prSet presAssocID="{24DA8C30-7FAA-4463-B699-1AB44720490E}" presName="iconSpace" presStyleCnt="0"/>
      <dgm:spPr/>
    </dgm:pt>
    <dgm:pt modelId="{9922EF4E-703D-42F2-8F44-7536365B6A48}" type="pres">
      <dgm:prSet presAssocID="{24DA8C30-7FAA-4463-B699-1AB44720490E}" presName="parTx" presStyleLbl="revTx" presStyleIdx="0" presStyleCnt="4">
        <dgm:presLayoutVars>
          <dgm:chMax val="0"/>
          <dgm:chPref val="0"/>
        </dgm:presLayoutVars>
      </dgm:prSet>
      <dgm:spPr/>
    </dgm:pt>
    <dgm:pt modelId="{46D3550C-EDA7-4DA0-8472-EEFC67C040CA}" type="pres">
      <dgm:prSet presAssocID="{24DA8C30-7FAA-4463-B699-1AB44720490E}" presName="txSpace" presStyleCnt="0"/>
      <dgm:spPr/>
    </dgm:pt>
    <dgm:pt modelId="{F96553D5-DFFF-4355-B32E-5D2E4E0642D0}" type="pres">
      <dgm:prSet presAssocID="{24DA8C30-7FAA-4463-B699-1AB44720490E}" presName="desTx" presStyleLbl="revTx" presStyleIdx="1" presStyleCnt="4">
        <dgm:presLayoutVars/>
      </dgm:prSet>
      <dgm:spPr/>
    </dgm:pt>
    <dgm:pt modelId="{73896A8A-A231-4909-B90C-3CEF4F4D920C}" type="pres">
      <dgm:prSet presAssocID="{EB4A27E9-95E0-4C74-BCDC-09D7F82684EC}" presName="sibTrans" presStyleCnt="0"/>
      <dgm:spPr/>
    </dgm:pt>
    <dgm:pt modelId="{7BAF3E14-EF42-4ED5-AED1-BAAC8ECEF2E3}" type="pres">
      <dgm:prSet presAssocID="{E2ED8051-FBE4-449A-ABD6-C470C278EBB6}" presName="compNode" presStyleCnt="0"/>
      <dgm:spPr/>
    </dgm:pt>
    <dgm:pt modelId="{257012B6-8DD9-4693-8561-2EEB279A5088}" type="pres">
      <dgm:prSet presAssocID="{E2ED8051-FBE4-449A-ABD6-C470C278EBB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64445E5-6680-4C74-A7DA-6506AC0DAB24}" type="pres">
      <dgm:prSet presAssocID="{E2ED8051-FBE4-449A-ABD6-C470C278EBB6}" presName="iconSpace" presStyleCnt="0"/>
      <dgm:spPr/>
    </dgm:pt>
    <dgm:pt modelId="{ACE9FC34-03CB-4645-BB59-8C356A37C18A}" type="pres">
      <dgm:prSet presAssocID="{E2ED8051-FBE4-449A-ABD6-C470C278EBB6}" presName="parTx" presStyleLbl="revTx" presStyleIdx="2" presStyleCnt="4">
        <dgm:presLayoutVars>
          <dgm:chMax val="0"/>
          <dgm:chPref val="0"/>
        </dgm:presLayoutVars>
      </dgm:prSet>
      <dgm:spPr/>
    </dgm:pt>
    <dgm:pt modelId="{1F5224ED-4EAB-479B-9F47-A98EA93C4F63}" type="pres">
      <dgm:prSet presAssocID="{E2ED8051-FBE4-449A-ABD6-C470C278EBB6}" presName="txSpace" presStyleCnt="0"/>
      <dgm:spPr/>
    </dgm:pt>
    <dgm:pt modelId="{3ED303E5-1231-4A3C-81F6-7934169A601F}" type="pres">
      <dgm:prSet presAssocID="{E2ED8051-FBE4-449A-ABD6-C470C278EBB6}" presName="desTx" presStyleLbl="revTx" presStyleIdx="3" presStyleCnt="4">
        <dgm:presLayoutVars/>
      </dgm:prSet>
      <dgm:spPr/>
    </dgm:pt>
  </dgm:ptLst>
  <dgm:cxnLst>
    <dgm:cxn modelId="{106E6802-381F-4646-AD64-86392C07FCA1}" srcId="{24DA8C30-7FAA-4463-B699-1AB44720490E}" destId="{C48219CB-F264-4AC8-ABFA-A160FA70181E}" srcOrd="1" destOrd="0" parTransId="{5B47D641-770B-4283-9816-B20F0D936B15}" sibTransId="{C392E093-7837-4656-AA58-69CF5F140B5E}"/>
    <dgm:cxn modelId="{B7C44F18-2A19-4A07-812B-C805BC8CDBB9}" srcId="{24DA8C30-7FAA-4463-B699-1AB44720490E}" destId="{97BA5A63-23CE-4657-B91E-8112BC28CC9C}" srcOrd="4" destOrd="0" parTransId="{07425338-AD23-4082-B270-2660E8CA15D6}" sibTransId="{ADF4AB20-633F-497A-B9E2-26BE44FDA074}"/>
    <dgm:cxn modelId="{E4914A1D-64E1-40A1-959C-FC98C67BE105}" srcId="{E2ED8051-FBE4-449A-ABD6-C470C278EBB6}" destId="{FA91362C-5AFC-44FE-9C59-6866081E6619}" srcOrd="4" destOrd="0" parTransId="{447B34F9-B45B-4610-AC86-8181E00C1D9D}" sibTransId="{C58BBD01-4D4E-4ED3-9688-E0DA02B4AC6B}"/>
    <dgm:cxn modelId="{16796522-96B4-4042-9813-A923E7A7916C}" srcId="{E2ED8051-FBE4-449A-ABD6-C470C278EBB6}" destId="{5BBDBB29-1853-48D0-BBF4-73FC08C8AAC5}" srcOrd="1" destOrd="0" parTransId="{BDCF11BE-DBFE-4506-959D-81CC8E6891A9}" sibTransId="{FC2176AA-76CA-4603-A5CC-2C49480A1132}"/>
    <dgm:cxn modelId="{40ADBF27-F534-4188-96AA-6B86CE385CB5}" type="presOf" srcId="{24DA8C30-7FAA-4463-B699-1AB44720490E}" destId="{9922EF4E-703D-42F2-8F44-7536365B6A48}" srcOrd="0" destOrd="0" presId="urn:microsoft.com/office/officeart/2018/5/layout/CenteredIconLabelDescriptionList"/>
    <dgm:cxn modelId="{74215D2E-D63C-4C6E-AAA6-FC8025C9FC66}" type="presOf" srcId="{97BA5A63-23CE-4657-B91E-8112BC28CC9C}" destId="{F96553D5-DFFF-4355-B32E-5D2E4E0642D0}" srcOrd="0" destOrd="4" presId="urn:microsoft.com/office/officeart/2018/5/layout/CenteredIconLabelDescriptionList"/>
    <dgm:cxn modelId="{C42FAC38-770D-4FD1-BE19-B46AE9C4424E}" type="presOf" srcId="{FA91362C-5AFC-44FE-9C59-6866081E6619}" destId="{3ED303E5-1231-4A3C-81F6-7934169A601F}" srcOrd="0" destOrd="4" presId="urn:microsoft.com/office/officeart/2018/5/layout/CenteredIconLabelDescriptionList"/>
    <dgm:cxn modelId="{9A99E73A-1689-4C27-8233-D2AFC3CC511E}" type="presOf" srcId="{E2ED8051-FBE4-449A-ABD6-C470C278EBB6}" destId="{ACE9FC34-03CB-4645-BB59-8C356A37C18A}" srcOrd="0" destOrd="0" presId="urn:microsoft.com/office/officeart/2018/5/layout/CenteredIconLabelDescriptionList"/>
    <dgm:cxn modelId="{054EFD3D-8F2A-40BA-B36F-24B01E3E228F}" type="presOf" srcId="{5BBDBB29-1853-48D0-BBF4-73FC08C8AAC5}" destId="{3ED303E5-1231-4A3C-81F6-7934169A601F}" srcOrd="0" destOrd="1" presId="urn:microsoft.com/office/officeart/2018/5/layout/CenteredIconLabelDescriptionList"/>
    <dgm:cxn modelId="{F6A2825C-3776-492A-848C-3E6098ADA39C}" srcId="{E2ED8051-FBE4-449A-ABD6-C470C278EBB6}" destId="{91E39785-C392-42EA-A3C8-ECE525389B76}" srcOrd="2" destOrd="0" parTransId="{FD5B358B-0D3C-44F6-8655-E86E03E64EC2}" sibTransId="{454195F8-1026-4FC5-B269-95E8B6731B77}"/>
    <dgm:cxn modelId="{2D5B6447-0573-49AD-BDCC-384CAEB9529B}" type="presOf" srcId="{169EF68C-9D69-4660-8DEB-E634C139E202}" destId="{F96553D5-DFFF-4355-B32E-5D2E4E0642D0}" srcOrd="0" destOrd="3" presId="urn:microsoft.com/office/officeart/2018/5/layout/CenteredIconLabelDescriptionList"/>
    <dgm:cxn modelId="{63B75C6A-8D5A-422C-BD36-744EDE32B729}" type="presOf" srcId="{C48219CB-F264-4AC8-ABFA-A160FA70181E}" destId="{F96553D5-DFFF-4355-B32E-5D2E4E0642D0}" srcOrd="0" destOrd="1" presId="urn:microsoft.com/office/officeart/2018/5/layout/CenteredIconLabelDescriptionList"/>
    <dgm:cxn modelId="{DEC38D71-2C3E-4FB7-ACAA-1498BB684EE6}" srcId="{24DA8C30-7FAA-4463-B699-1AB44720490E}" destId="{6A102E29-6FA6-4F4D-BE6E-DB660B42F359}" srcOrd="0" destOrd="0" parTransId="{C4872CD3-5EE7-4D50-91C7-BA1FE79BC9A2}" sibTransId="{DDF5A2C4-B98C-4B48-8CB2-C63953A08D2D}"/>
    <dgm:cxn modelId="{AAB0CD76-8466-41E5-9E2B-E2F804F67437}" type="presOf" srcId="{E1ACCBF2-8F5B-4A6F-8C4F-8B306F4362B0}" destId="{3ED303E5-1231-4A3C-81F6-7934169A601F}" srcOrd="0" destOrd="0" presId="urn:microsoft.com/office/officeart/2018/5/layout/CenteredIconLabelDescriptionList"/>
    <dgm:cxn modelId="{11856F7B-BEEE-49E6-8BE6-BBF384FA8901}" type="presOf" srcId="{90CE8C96-EC46-4F44-8DA7-8097D3B4045C}" destId="{F96553D5-DFFF-4355-B32E-5D2E4E0642D0}" srcOrd="0" destOrd="5" presId="urn:microsoft.com/office/officeart/2018/5/layout/CenteredIconLabelDescriptionList"/>
    <dgm:cxn modelId="{A6D48682-7047-4FBD-BD4A-4FB08ED53DAA}" type="presOf" srcId="{CFC98E49-CF16-4B27-B237-57D113D5EA59}" destId="{3ED303E5-1231-4A3C-81F6-7934169A601F}" srcOrd="0" destOrd="3" presId="urn:microsoft.com/office/officeart/2018/5/layout/CenteredIconLabelDescriptionList"/>
    <dgm:cxn modelId="{A269718A-28D0-48E4-BEEB-5795F13F20CE}" srcId="{24DA8C30-7FAA-4463-B699-1AB44720490E}" destId="{90CE8C96-EC46-4F44-8DA7-8097D3B4045C}" srcOrd="5" destOrd="0" parTransId="{E300ADD2-C167-4B5C-81BB-51DC7A4A379F}" sibTransId="{3F4FF08D-7FA1-4449-AB0D-A9BCED99FBD1}"/>
    <dgm:cxn modelId="{EE5E6E98-3C47-4303-8BA7-06C4339D8161}" srcId="{E2ED8051-FBE4-449A-ABD6-C470C278EBB6}" destId="{CFC98E49-CF16-4B27-B237-57D113D5EA59}" srcOrd="3" destOrd="0" parTransId="{22296218-A9D7-4D2F-B3F8-688A69634E87}" sibTransId="{B3D2A4DF-B503-4734-9788-A4296CB2FECC}"/>
    <dgm:cxn modelId="{498BCFB2-CE3F-404F-8A48-E46C6F79C6B1}" srcId="{24DA8C30-7FAA-4463-B699-1AB44720490E}" destId="{79AA1F16-7AE8-45B0-B8FD-D3C8942802F5}" srcOrd="2" destOrd="0" parTransId="{1AC74823-AF97-4D78-9A1F-0340AE5AD1D4}" sibTransId="{5810B7CE-26DC-41B7-BA87-AB11DA079246}"/>
    <dgm:cxn modelId="{BD0FF1C2-5284-4AE8-A18D-D1613621C032}" type="presOf" srcId="{6A102E29-6FA6-4F4D-BE6E-DB660B42F359}" destId="{F96553D5-DFFF-4355-B32E-5D2E4E0642D0}" srcOrd="0" destOrd="0" presId="urn:microsoft.com/office/officeart/2018/5/layout/CenteredIconLabelDescriptionList"/>
    <dgm:cxn modelId="{341E02C5-A6F2-4CC9-B110-F7106B5379A5}" srcId="{C121D9B0-2F22-4655-A332-E78C0796936A}" destId="{24DA8C30-7FAA-4463-B699-1AB44720490E}" srcOrd="0" destOrd="0" parTransId="{8FFAE3F2-C21F-4927-8DD7-BCE8E0885B55}" sibTransId="{EB4A27E9-95E0-4C74-BCDC-09D7F82684EC}"/>
    <dgm:cxn modelId="{367327C5-B7EA-45D1-9397-2E2AA8B208C4}" type="presOf" srcId="{79AA1F16-7AE8-45B0-B8FD-D3C8942802F5}" destId="{F96553D5-DFFF-4355-B32E-5D2E4E0642D0}" srcOrd="0" destOrd="2" presId="urn:microsoft.com/office/officeart/2018/5/layout/CenteredIconLabelDescriptionList"/>
    <dgm:cxn modelId="{354CCDC8-5638-40E4-B688-64D3DD942560}" srcId="{24DA8C30-7FAA-4463-B699-1AB44720490E}" destId="{169EF68C-9D69-4660-8DEB-E634C139E202}" srcOrd="3" destOrd="0" parTransId="{B51BA869-50DB-4B10-A668-77E663972DA8}" sibTransId="{9EBE9021-475B-4F7F-B99A-3E5C3454BFBA}"/>
    <dgm:cxn modelId="{306BA9CD-20BA-43BC-8FA3-AC80B9EE9079}" srcId="{E2ED8051-FBE4-449A-ABD6-C470C278EBB6}" destId="{E1ACCBF2-8F5B-4A6F-8C4F-8B306F4362B0}" srcOrd="0" destOrd="0" parTransId="{4BC40ADD-1701-4274-B31F-3084A4FA3710}" sibTransId="{C0B7901B-C9FA-46C1-B070-500176D6533D}"/>
    <dgm:cxn modelId="{220916DB-2A10-4D7C-ABFC-518A5C71D7E2}" type="presOf" srcId="{C121D9B0-2F22-4655-A332-E78C0796936A}" destId="{5B239C9F-B18B-4524-9B19-6D78338E9C39}" srcOrd="0" destOrd="0" presId="urn:microsoft.com/office/officeart/2018/5/layout/CenteredIconLabelDescriptionList"/>
    <dgm:cxn modelId="{0CDECDDF-6392-4BAE-A0CA-593FC4ACB104}" srcId="{C121D9B0-2F22-4655-A332-E78C0796936A}" destId="{E2ED8051-FBE4-449A-ABD6-C470C278EBB6}" srcOrd="1" destOrd="0" parTransId="{B17F7816-D106-499C-9CDB-9AA9B788F331}" sibTransId="{99D88062-B957-4002-961D-7F67674A699B}"/>
    <dgm:cxn modelId="{1106A3F3-66E6-4BDC-A172-5AB2693917B4}" type="presOf" srcId="{91E39785-C392-42EA-A3C8-ECE525389B76}" destId="{3ED303E5-1231-4A3C-81F6-7934169A601F}" srcOrd="0" destOrd="2" presId="urn:microsoft.com/office/officeart/2018/5/layout/CenteredIconLabelDescriptionList"/>
    <dgm:cxn modelId="{2062FD4E-5E51-4B27-B20E-E689B5306F82}" type="presParOf" srcId="{5B239C9F-B18B-4524-9B19-6D78338E9C39}" destId="{9812BABD-3CCE-44C8-91C6-4610090DAA98}" srcOrd="0" destOrd="0" presId="urn:microsoft.com/office/officeart/2018/5/layout/CenteredIconLabelDescriptionList"/>
    <dgm:cxn modelId="{C6FE690A-0CD9-4B64-919B-8947FB334863}" type="presParOf" srcId="{9812BABD-3CCE-44C8-91C6-4610090DAA98}" destId="{A8B04D6A-E382-4C8C-B9BC-388FA8A3C4EB}" srcOrd="0" destOrd="0" presId="urn:microsoft.com/office/officeart/2018/5/layout/CenteredIconLabelDescriptionList"/>
    <dgm:cxn modelId="{8162ED6B-92D8-4727-A7FA-860925B58D8A}" type="presParOf" srcId="{9812BABD-3CCE-44C8-91C6-4610090DAA98}" destId="{5551CBE4-6AD5-43F4-9947-1EE71AC40DAA}" srcOrd="1" destOrd="0" presId="urn:microsoft.com/office/officeart/2018/5/layout/CenteredIconLabelDescriptionList"/>
    <dgm:cxn modelId="{FA79303A-56EE-4DA5-A7FF-BD64DEB5C7B2}" type="presParOf" srcId="{9812BABD-3CCE-44C8-91C6-4610090DAA98}" destId="{9922EF4E-703D-42F2-8F44-7536365B6A48}" srcOrd="2" destOrd="0" presId="urn:microsoft.com/office/officeart/2018/5/layout/CenteredIconLabelDescriptionList"/>
    <dgm:cxn modelId="{7400476B-A44F-423A-A8CE-0C492206A690}" type="presParOf" srcId="{9812BABD-3CCE-44C8-91C6-4610090DAA98}" destId="{46D3550C-EDA7-4DA0-8472-EEFC67C040CA}" srcOrd="3" destOrd="0" presId="urn:microsoft.com/office/officeart/2018/5/layout/CenteredIconLabelDescriptionList"/>
    <dgm:cxn modelId="{77262EA9-636D-4049-BE14-51DA81A72F37}" type="presParOf" srcId="{9812BABD-3CCE-44C8-91C6-4610090DAA98}" destId="{F96553D5-DFFF-4355-B32E-5D2E4E0642D0}" srcOrd="4" destOrd="0" presId="urn:microsoft.com/office/officeart/2018/5/layout/CenteredIconLabelDescriptionList"/>
    <dgm:cxn modelId="{4A99DB95-FDC8-40ED-B5FD-45A44C5218E8}" type="presParOf" srcId="{5B239C9F-B18B-4524-9B19-6D78338E9C39}" destId="{73896A8A-A231-4909-B90C-3CEF4F4D920C}" srcOrd="1" destOrd="0" presId="urn:microsoft.com/office/officeart/2018/5/layout/CenteredIconLabelDescriptionList"/>
    <dgm:cxn modelId="{5E904FE8-4ADE-4A97-97C8-3699C8EC70BF}" type="presParOf" srcId="{5B239C9F-B18B-4524-9B19-6D78338E9C39}" destId="{7BAF3E14-EF42-4ED5-AED1-BAAC8ECEF2E3}" srcOrd="2" destOrd="0" presId="urn:microsoft.com/office/officeart/2018/5/layout/CenteredIconLabelDescriptionList"/>
    <dgm:cxn modelId="{52508420-1EA7-4981-8BC0-6E67C5D6F552}" type="presParOf" srcId="{7BAF3E14-EF42-4ED5-AED1-BAAC8ECEF2E3}" destId="{257012B6-8DD9-4693-8561-2EEB279A5088}" srcOrd="0" destOrd="0" presId="urn:microsoft.com/office/officeart/2018/5/layout/CenteredIconLabelDescriptionList"/>
    <dgm:cxn modelId="{9B6451F1-7C81-4117-A268-F7B1D51903C1}" type="presParOf" srcId="{7BAF3E14-EF42-4ED5-AED1-BAAC8ECEF2E3}" destId="{E64445E5-6680-4C74-A7DA-6506AC0DAB24}" srcOrd="1" destOrd="0" presId="urn:microsoft.com/office/officeart/2018/5/layout/CenteredIconLabelDescriptionList"/>
    <dgm:cxn modelId="{B8A5E5EB-DECB-41C5-B0C7-08F59145CD4D}" type="presParOf" srcId="{7BAF3E14-EF42-4ED5-AED1-BAAC8ECEF2E3}" destId="{ACE9FC34-03CB-4645-BB59-8C356A37C18A}" srcOrd="2" destOrd="0" presId="urn:microsoft.com/office/officeart/2018/5/layout/CenteredIconLabelDescriptionList"/>
    <dgm:cxn modelId="{7B53C202-DF07-452C-BB3C-398EB767E8B9}" type="presParOf" srcId="{7BAF3E14-EF42-4ED5-AED1-BAAC8ECEF2E3}" destId="{1F5224ED-4EAB-479B-9F47-A98EA93C4F63}" srcOrd="3" destOrd="0" presId="urn:microsoft.com/office/officeart/2018/5/layout/CenteredIconLabelDescriptionList"/>
    <dgm:cxn modelId="{8F06FDDB-6F38-4465-8452-045BBE95049A}" type="presParOf" srcId="{7BAF3E14-EF42-4ED5-AED1-BAAC8ECEF2E3}" destId="{3ED303E5-1231-4A3C-81F6-7934169A601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E54924A-9D93-40EB-87EC-F691335D160D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2D8F905-7A4E-42FD-BB77-374C58FD9D16}">
      <dgm:prSet/>
      <dgm:spPr/>
      <dgm:t>
        <a:bodyPr/>
        <a:lstStyle/>
        <a:p>
          <a:pPr>
            <a:defRPr b="1"/>
          </a:pPr>
          <a:r>
            <a:rPr lang="en-US"/>
            <a:t>Use case</a:t>
          </a:r>
        </a:p>
      </dgm:t>
    </dgm:pt>
    <dgm:pt modelId="{42F6C8C1-945C-4BBB-AD25-B33D3AD568E6}" type="parTrans" cxnId="{79F8440E-C50A-4C3B-B0AF-B6E34943615F}">
      <dgm:prSet/>
      <dgm:spPr/>
      <dgm:t>
        <a:bodyPr/>
        <a:lstStyle/>
        <a:p>
          <a:endParaRPr lang="en-US"/>
        </a:p>
      </dgm:t>
    </dgm:pt>
    <dgm:pt modelId="{38EB21A0-256A-4A35-84A7-08385025C20E}" type="sibTrans" cxnId="{79F8440E-C50A-4C3B-B0AF-B6E34943615F}">
      <dgm:prSet/>
      <dgm:spPr/>
      <dgm:t>
        <a:bodyPr/>
        <a:lstStyle/>
        <a:p>
          <a:endParaRPr lang="en-US"/>
        </a:p>
      </dgm:t>
    </dgm:pt>
    <dgm:pt modelId="{7E119341-0182-49D3-9420-BE2465A2B993}">
      <dgm:prSet/>
      <dgm:spPr/>
      <dgm:t>
        <a:bodyPr/>
        <a:lstStyle/>
        <a:p>
          <a:r>
            <a:rPr lang="en-US"/>
            <a:t>On a server to create web applications</a:t>
          </a:r>
        </a:p>
      </dgm:t>
    </dgm:pt>
    <dgm:pt modelId="{13CDB17A-B5D3-45CA-9EFB-0DC373C47AB0}" type="parTrans" cxnId="{9EAF7A37-EC09-4525-B58F-D36B7A434D58}">
      <dgm:prSet/>
      <dgm:spPr/>
      <dgm:t>
        <a:bodyPr/>
        <a:lstStyle/>
        <a:p>
          <a:endParaRPr lang="en-US"/>
        </a:p>
      </dgm:t>
    </dgm:pt>
    <dgm:pt modelId="{A1028614-618A-465D-A793-EB5F7EB4E1A7}" type="sibTrans" cxnId="{9EAF7A37-EC09-4525-B58F-D36B7A434D58}">
      <dgm:prSet/>
      <dgm:spPr/>
      <dgm:t>
        <a:bodyPr/>
        <a:lstStyle/>
        <a:p>
          <a:endParaRPr lang="en-US"/>
        </a:p>
      </dgm:t>
    </dgm:pt>
    <dgm:pt modelId="{8111DB49-F6AD-45F0-9656-2FEF0206AFE0}">
      <dgm:prSet/>
      <dgm:spPr/>
      <dgm:t>
        <a:bodyPr/>
        <a:lstStyle/>
        <a:p>
          <a:r>
            <a:rPr lang="en-US"/>
            <a:t>Alongside software to create workflows</a:t>
          </a:r>
        </a:p>
      </dgm:t>
    </dgm:pt>
    <dgm:pt modelId="{CDFABDA6-BAA8-4165-8C70-1773CB40097A}" type="parTrans" cxnId="{58A7A47D-74F0-4CB2-9EFD-7703A5FF10A2}">
      <dgm:prSet/>
      <dgm:spPr/>
      <dgm:t>
        <a:bodyPr/>
        <a:lstStyle/>
        <a:p>
          <a:endParaRPr lang="en-US"/>
        </a:p>
      </dgm:t>
    </dgm:pt>
    <dgm:pt modelId="{F44DE56B-8105-4F57-BD60-54F1D7A922A9}" type="sibTrans" cxnId="{58A7A47D-74F0-4CB2-9EFD-7703A5FF10A2}">
      <dgm:prSet/>
      <dgm:spPr/>
      <dgm:t>
        <a:bodyPr/>
        <a:lstStyle/>
        <a:p>
          <a:endParaRPr lang="en-US"/>
        </a:p>
      </dgm:t>
    </dgm:pt>
    <dgm:pt modelId="{F1181396-D817-47EC-8786-A371D1ECE414}">
      <dgm:prSet/>
      <dgm:spPr/>
      <dgm:t>
        <a:bodyPr/>
        <a:lstStyle/>
        <a:p>
          <a:r>
            <a:rPr lang="en-US"/>
            <a:t>To connect to database systems. It can also read and modify files.</a:t>
          </a:r>
        </a:p>
      </dgm:t>
    </dgm:pt>
    <dgm:pt modelId="{78D26A7F-5485-4A9F-A510-5AC1800878F3}" type="parTrans" cxnId="{898514DC-A289-4138-A93B-5A409DDC6554}">
      <dgm:prSet/>
      <dgm:spPr/>
      <dgm:t>
        <a:bodyPr/>
        <a:lstStyle/>
        <a:p>
          <a:endParaRPr lang="en-US"/>
        </a:p>
      </dgm:t>
    </dgm:pt>
    <dgm:pt modelId="{51C4DA53-31D2-46A2-8922-295095DF3E26}" type="sibTrans" cxnId="{898514DC-A289-4138-A93B-5A409DDC6554}">
      <dgm:prSet/>
      <dgm:spPr/>
      <dgm:t>
        <a:bodyPr/>
        <a:lstStyle/>
        <a:p>
          <a:endParaRPr lang="en-US"/>
        </a:p>
      </dgm:t>
    </dgm:pt>
    <dgm:pt modelId="{D59EEA4F-E778-451C-BF9D-161F622E02C3}">
      <dgm:prSet/>
      <dgm:spPr/>
      <dgm:t>
        <a:bodyPr/>
        <a:lstStyle/>
        <a:p>
          <a:r>
            <a:rPr lang="en-US"/>
            <a:t>To handle big data and perform complex mathematics.</a:t>
          </a:r>
        </a:p>
      </dgm:t>
    </dgm:pt>
    <dgm:pt modelId="{04EABB23-36D9-4097-B89B-4A4CEA7E12AC}" type="parTrans" cxnId="{9F08F7D5-723B-45B3-ACD2-76D52B09C6FE}">
      <dgm:prSet/>
      <dgm:spPr/>
      <dgm:t>
        <a:bodyPr/>
        <a:lstStyle/>
        <a:p>
          <a:endParaRPr lang="en-US"/>
        </a:p>
      </dgm:t>
    </dgm:pt>
    <dgm:pt modelId="{3770EF2F-C41F-4C05-AECB-3F5EF7000677}" type="sibTrans" cxnId="{9F08F7D5-723B-45B3-ACD2-76D52B09C6FE}">
      <dgm:prSet/>
      <dgm:spPr/>
      <dgm:t>
        <a:bodyPr/>
        <a:lstStyle/>
        <a:p>
          <a:endParaRPr lang="en-US"/>
        </a:p>
      </dgm:t>
    </dgm:pt>
    <dgm:pt modelId="{C0B1B929-0605-445C-A99E-E16D67A6B514}">
      <dgm:prSet/>
      <dgm:spPr/>
      <dgm:t>
        <a:bodyPr/>
        <a:lstStyle/>
        <a:p>
          <a:pPr>
            <a:defRPr b="1"/>
          </a:pPr>
          <a:r>
            <a:rPr lang="en-US"/>
            <a:t>Why</a:t>
          </a:r>
        </a:p>
      </dgm:t>
    </dgm:pt>
    <dgm:pt modelId="{2C0F1ABC-2D9A-41F6-9C01-E359F63A6D71}" type="parTrans" cxnId="{6E9F2387-CD63-467A-AA05-891C6639AAD4}">
      <dgm:prSet/>
      <dgm:spPr/>
      <dgm:t>
        <a:bodyPr/>
        <a:lstStyle/>
        <a:p>
          <a:endParaRPr lang="en-US"/>
        </a:p>
      </dgm:t>
    </dgm:pt>
    <dgm:pt modelId="{7B6613A0-3CB0-46FE-BEA3-FFA330C69B96}" type="sibTrans" cxnId="{6E9F2387-CD63-467A-AA05-891C6639AAD4}">
      <dgm:prSet/>
      <dgm:spPr/>
      <dgm:t>
        <a:bodyPr/>
        <a:lstStyle/>
        <a:p>
          <a:endParaRPr lang="en-US"/>
        </a:p>
      </dgm:t>
    </dgm:pt>
    <dgm:pt modelId="{0A9B21F5-8790-4DC7-ABCB-BA5D20231500}">
      <dgm:prSet/>
      <dgm:spPr/>
      <dgm:t>
        <a:bodyPr/>
        <a:lstStyle/>
        <a:p>
          <a:r>
            <a:rPr lang="en-US"/>
            <a:t>Platform independent</a:t>
          </a:r>
        </a:p>
      </dgm:t>
    </dgm:pt>
    <dgm:pt modelId="{A1E75098-C910-4B16-9B8C-F332D86A90FD}" type="parTrans" cxnId="{0DB6BFB4-968D-4A93-BC45-E875B9682C5F}">
      <dgm:prSet/>
      <dgm:spPr/>
      <dgm:t>
        <a:bodyPr/>
        <a:lstStyle/>
        <a:p>
          <a:endParaRPr lang="en-US"/>
        </a:p>
      </dgm:t>
    </dgm:pt>
    <dgm:pt modelId="{278AFBEE-173B-4074-B123-3D0FDC869B18}" type="sibTrans" cxnId="{0DB6BFB4-968D-4A93-BC45-E875B9682C5F}">
      <dgm:prSet/>
      <dgm:spPr/>
      <dgm:t>
        <a:bodyPr/>
        <a:lstStyle/>
        <a:p>
          <a:endParaRPr lang="en-US"/>
        </a:p>
      </dgm:t>
    </dgm:pt>
    <dgm:pt modelId="{00BA5262-090B-4235-A6F9-E5AF022798F7}">
      <dgm:prSet/>
      <dgm:spPr/>
      <dgm:t>
        <a:bodyPr/>
        <a:lstStyle/>
        <a:p>
          <a:r>
            <a:rPr lang="en-US"/>
            <a:t>Readable, concise</a:t>
          </a:r>
        </a:p>
      </dgm:t>
    </dgm:pt>
    <dgm:pt modelId="{E1F3FB34-5700-443E-805E-01935698BB03}" type="parTrans" cxnId="{6DBF8443-5676-4458-8559-C49E788C09C8}">
      <dgm:prSet/>
      <dgm:spPr/>
      <dgm:t>
        <a:bodyPr/>
        <a:lstStyle/>
        <a:p>
          <a:endParaRPr lang="en-US"/>
        </a:p>
      </dgm:t>
    </dgm:pt>
    <dgm:pt modelId="{FC2D9FAE-9AB4-445C-9049-92ED1F5997A6}" type="sibTrans" cxnId="{6DBF8443-5676-4458-8559-C49E788C09C8}">
      <dgm:prSet/>
      <dgm:spPr/>
      <dgm:t>
        <a:bodyPr/>
        <a:lstStyle/>
        <a:p>
          <a:endParaRPr lang="en-US"/>
        </a:p>
      </dgm:t>
    </dgm:pt>
    <dgm:pt modelId="{0411B485-EB1E-44F9-A624-75B2CA6FDB91}">
      <dgm:prSet/>
      <dgm:spPr/>
      <dgm:t>
        <a:bodyPr/>
        <a:lstStyle/>
        <a:p>
          <a:r>
            <a:rPr lang="en-US"/>
            <a:t>Dynamically typed</a:t>
          </a:r>
        </a:p>
      </dgm:t>
    </dgm:pt>
    <dgm:pt modelId="{F95C8D5B-F389-4E4A-B8FC-4AF6E6C876B3}" type="parTrans" cxnId="{491175B8-1600-48A8-A5DE-B652BC959B1A}">
      <dgm:prSet/>
      <dgm:spPr/>
      <dgm:t>
        <a:bodyPr/>
        <a:lstStyle/>
        <a:p>
          <a:endParaRPr lang="en-US"/>
        </a:p>
      </dgm:t>
    </dgm:pt>
    <dgm:pt modelId="{E2690AA4-F8DD-4618-820F-BD304D942166}" type="sibTrans" cxnId="{491175B8-1600-48A8-A5DE-B652BC959B1A}">
      <dgm:prSet/>
      <dgm:spPr/>
      <dgm:t>
        <a:bodyPr/>
        <a:lstStyle/>
        <a:p>
          <a:endParaRPr lang="en-US"/>
        </a:p>
      </dgm:t>
    </dgm:pt>
    <dgm:pt modelId="{F70F5617-444B-4BD3-9B2C-2E356BC47482}">
      <dgm:prSet/>
      <dgm:spPr/>
      <dgm:t>
        <a:bodyPr/>
        <a:lstStyle/>
        <a:p>
          <a:r>
            <a:rPr lang="en-US"/>
            <a:t>Flexible (can be functional, procedural and object-oriented)</a:t>
          </a:r>
        </a:p>
      </dgm:t>
    </dgm:pt>
    <dgm:pt modelId="{803C9DE7-A907-4882-8692-B1DBAA1213C0}" type="parTrans" cxnId="{2804988D-AB9B-4B97-A99C-C13461000AD3}">
      <dgm:prSet/>
      <dgm:spPr/>
      <dgm:t>
        <a:bodyPr/>
        <a:lstStyle/>
        <a:p>
          <a:endParaRPr lang="en-US"/>
        </a:p>
      </dgm:t>
    </dgm:pt>
    <dgm:pt modelId="{DEEFC235-13E2-460B-BEFF-C273F2910BC3}" type="sibTrans" cxnId="{2804988D-AB9B-4B97-A99C-C13461000AD3}">
      <dgm:prSet/>
      <dgm:spPr/>
      <dgm:t>
        <a:bodyPr/>
        <a:lstStyle/>
        <a:p>
          <a:endParaRPr lang="en-US"/>
        </a:p>
      </dgm:t>
    </dgm:pt>
    <dgm:pt modelId="{B11104F0-AC18-40C5-A290-3FC0BA808655}" type="pres">
      <dgm:prSet presAssocID="{6E54924A-9D93-40EB-87EC-F691335D160D}" presName="root" presStyleCnt="0">
        <dgm:presLayoutVars>
          <dgm:dir/>
          <dgm:resizeHandles val="exact"/>
        </dgm:presLayoutVars>
      </dgm:prSet>
      <dgm:spPr/>
    </dgm:pt>
    <dgm:pt modelId="{62D658D5-8E8D-44A5-A184-44811EB2B23F}" type="pres">
      <dgm:prSet presAssocID="{E2D8F905-7A4E-42FD-BB77-374C58FD9D16}" presName="compNode" presStyleCnt="0"/>
      <dgm:spPr/>
    </dgm:pt>
    <dgm:pt modelId="{86ABBDBF-0A42-436C-8785-6F0CE8A66891}" type="pres">
      <dgm:prSet presAssocID="{E2D8F905-7A4E-42FD-BB77-374C58FD9D1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49F93F4-E1DA-4786-9385-42C4055F3288}" type="pres">
      <dgm:prSet presAssocID="{E2D8F905-7A4E-42FD-BB77-374C58FD9D16}" presName="iconSpace" presStyleCnt="0"/>
      <dgm:spPr/>
    </dgm:pt>
    <dgm:pt modelId="{5B4221CC-8637-4B70-86F7-FD6AA85B7922}" type="pres">
      <dgm:prSet presAssocID="{E2D8F905-7A4E-42FD-BB77-374C58FD9D16}" presName="parTx" presStyleLbl="revTx" presStyleIdx="0" presStyleCnt="4">
        <dgm:presLayoutVars>
          <dgm:chMax val="0"/>
          <dgm:chPref val="0"/>
        </dgm:presLayoutVars>
      </dgm:prSet>
      <dgm:spPr/>
    </dgm:pt>
    <dgm:pt modelId="{58C402D6-9C48-4049-93AB-E912C5DCBC9A}" type="pres">
      <dgm:prSet presAssocID="{E2D8F905-7A4E-42FD-BB77-374C58FD9D16}" presName="txSpace" presStyleCnt="0"/>
      <dgm:spPr/>
    </dgm:pt>
    <dgm:pt modelId="{58D466B5-BC56-4977-B36E-6A486F81B8E1}" type="pres">
      <dgm:prSet presAssocID="{E2D8F905-7A4E-42FD-BB77-374C58FD9D16}" presName="desTx" presStyleLbl="revTx" presStyleIdx="1" presStyleCnt="4">
        <dgm:presLayoutVars/>
      </dgm:prSet>
      <dgm:spPr/>
    </dgm:pt>
    <dgm:pt modelId="{40F19B39-8AC9-49FD-A50B-41143445C447}" type="pres">
      <dgm:prSet presAssocID="{38EB21A0-256A-4A35-84A7-08385025C20E}" presName="sibTrans" presStyleCnt="0"/>
      <dgm:spPr/>
    </dgm:pt>
    <dgm:pt modelId="{AA842DE4-D731-4A10-A296-519DF6739FE6}" type="pres">
      <dgm:prSet presAssocID="{C0B1B929-0605-445C-A99E-E16D67A6B514}" presName="compNode" presStyleCnt="0"/>
      <dgm:spPr/>
    </dgm:pt>
    <dgm:pt modelId="{ECC014FE-101E-4C3F-86BB-912E3904C8C8}" type="pres">
      <dgm:prSet presAssocID="{C0B1B929-0605-445C-A99E-E16D67A6B51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EB6A75A-D522-49DF-AEF3-083534F012BC}" type="pres">
      <dgm:prSet presAssocID="{C0B1B929-0605-445C-A99E-E16D67A6B514}" presName="iconSpace" presStyleCnt="0"/>
      <dgm:spPr/>
    </dgm:pt>
    <dgm:pt modelId="{B821B7A2-C513-4CF7-917F-04938E1A3831}" type="pres">
      <dgm:prSet presAssocID="{C0B1B929-0605-445C-A99E-E16D67A6B514}" presName="parTx" presStyleLbl="revTx" presStyleIdx="2" presStyleCnt="4">
        <dgm:presLayoutVars>
          <dgm:chMax val="0"/>
          <dgm:chPref val="0"/>
        </dgm:presLayoutVars>
      </dgm:prSet>
      <dgm:spPr/>
    </dgm:pt>
    <dgm:pt modelId="{BB55435A-E788-4C99-85BC-A53C32470540}" type="pres">
      <dgm:prSet presAssocID="{C0B1B929-0605-445C-A99E-E16D67A6B514}" presName="txSpace" presStyleCnt="0"/>
      <dgm:spPr/>
    </dgm:pt>
    <dgm:pt modelId="{D3359435-F967-4BD2-903C-4853D11331C7}" type="pres">
      <dgm:prSet presAssocID="{C0B1B929-0605-445C-A99E-E16D67A6B514}" presName="desTx" presStyleLbl="revTx" presStyleIdx="3" presStyleCnt="4">
        <dgm:presLayoutVars/>
      </dgm:prSet>
      <dgm:spPr/>
    </dgm:pt>
  </dgm:ptLst>
  <dgm:cxnLst>
    <dgm:cxn modelId="{79F8440E-C50A-4C3B-B0AF-B6E34943615F}" srcId="{6E54924A-9D93-40EB-87EC-F691335D160D}" destId="{E2D8F905-7A4E-42FD-BB77-374C58FD9D16}" srcOrd="0" destOrd="0" parTransId="{42F6C8C1-945C-4BBB-AD25-B33D3AD568E6}" sibTransId="{38EB21A0-256A-4A35-84A7-08385025C20E}"/>
    <dgm:cxn modelId="{ED0A8E13-CFD8-4FE2-A6E7-8AF133A53FA9}" type="presOf" srcId="{C0B1B929-0605-445C-A99E-E16D67A6B514}" destId="{B821B7A2-C513-4CF7-917F-04938E1A3831}" srcOrd="0" destOrd="0" presId="urn:microsoft.com/office/officeart/2018/5/layout/CenteredIconLabelDescriptionList"/>
    <dgm:cxn modelId="{9EAF7A37-EC09-4525-B58F-D36B7A434D58}" srcId="{E2D8F905-7A4E-42FD-BB77-374C58FD9D16}" destId="{7E119341-0182-49D3-9420-BE2465A2B993}" srcOrd="0" destOrd="0" parTransId="{13CDB17A-B5D3-45CA-9EFB-0DC373C47AB0}" sibTransId="{A1028614-618A-465D-A793-EB5F7EB4E1A7}"/>
    <dgm:cxn modelId="{6DBF8443-5676-4458-8559-C49E788C09C8}" srcId="{C0B1B929-0605-445C-A99E-E16D67A6B514}" destId="{00BA5262-090B-4235-A6F9-E5AF022798F7}" srcOrd="1" destOrd="0" parTransId="{E1F3FB34-5700-443E-805E-01935698BB03}" sibTransId="{FC2D9FAE-9AB4-445C-9049-92ED1F5997A6}"/>
    <dgm:cxn modelId="{7DFBD66F-D49C-460E-AE16-E3D12266D0E6}" type="presOf" srcId="{F70F5617-444B-4BD3-9B2C-2E356BC47482}" destId="{D3359435-F967-4BD2-903C-4853D11331C7}" srcOrd="0" destOrd="3" presId="urn:microsoft.com/office/officeart/2018/5/layout/CenteredIconLabelDescriptionList"/>
    <dgm:cxn modelId="{19BF9E57-29C8-4E5C-9618-8DB8F09654DE}" type="presOf" srcId="{0411B485-EB1E-44F9-A624-75B2CA6FDB91}" destId="{D3359435-F967-4BD2-903C-4853D11331C7}" srcOrd="0" destOrd="2" presId="urn:microsoft.com/office/officeart/2018/5/layout/CenteredIconLabelDescriptionList"/>
    <dgm:cxn modelId="{3AD07458-1F3A-4A7E-96F1-B8D44D9688FF}" type="presOf" srcId="{0A9B21F5-8790-4DC7-ABCB-BA5D20231500}" destId="{D3359435-F967-4BD2-903C-4853D11331C7}" srcOrd="0" destOrd="0" presId="urn:microsoft.com/office/officeart/2018/5/layout/CenteredIconLabelDescriptionList"/>
    <dgm:cxn modelId="{C705E878-3205-457B-A625-630EF755F793}" type="presOf" srcId="{8111DB49-F6AD-45F0-9656-2FEF0206AFE0}" destId="{58D466B5-BC56-4977-B36E-6A486F81B8E1}" srcOrd="0" destOrd="1" presId="urn:microsoft.com/office/officeart/2018/5/layout/CenteredIconLabelDescriptionList"/>
    <dgm:cxn modelId="{58A7A47D-74F0-4CB2-9EFD-7703A5FF10A2}" srcId="{E2D8F905-7A4E-42FD-BB77-374C58FD9D16}" destId="{8111DB49-F6AD-45F0-9656-2FEF0206AFE0}" srcOrd="1" destOrd="0" parTransId="{CDFABDA6-BAA8-4165-8C70-1773CB40097A}" sibTransId="{F44DE56B-8105-4F57-BD60-54F1D7A922A9}"/>
    <dgm:cxn modelId="{6E9F2387-CD63-467A-AA05-891C6639AAD4}" srcId="{6E54924A-9D93-40EB-87EC-F691335D160D}" destId="{C0B1B929-0605-445C-A99E-E16D67A6B514}" srcOrd="1" destOrd="0" parTransId="{2C0F1ABC-2D9A-41F6-9C01-E359F63A6D71}" sibTransId="{7B6613A0-3CB0-46FE-BEA3-FFA330C69B96}"/>
    <dgm:cxn modelId="{606E2B8D-0BF4-48F8-B405-7F79D5053387}" type="presOf" srcId="{7E119341-0182-49D3-9420-BE2465A2B993}" destId="{58D466B5-BC56-4977-B36E-6A486F81B8E1}" srcOrd="0" destOrd="0" presId="urn:microsoft.com/office/officeart/2018/5/layout/CenteredIconLabelDescriptionList"/>
    <dgm:cxn modelId="{2804988D-AB9B-4B97-A99C-C13461000AD3}" srcId="{C0B1B929-0605-445C-A99E-E16D67A6B514}" destId="{F70F5617-444B-4BD3-9B2C-2E356BC47482}" srcOrd="3" destOrd="0" parTransId="{803C9DE7-A907-4882-8692-B1DBAA1213C0}" sibTransId="{DEEFC235-13E2-460B-BEFF-C273F2910BC3}"/>
    <dgm:cxn modelId="{DEABD591-2093-49C6-A416-AB01B9DDD48F}" type="presOf" srcId="{6E54924A-9D93-40EB-87EC-F691335D160D}" destId="{B11104F0-AC18-40C5-A290-3FC0BA808655}" srcOrd="0" destOrd="0" presId="urn:microsoft.com/office/officeart/2018/5/layout/CenteredIconLabelDescriptionList"/>
    <dgm:cxn modelId="{1F959DAE-25C3-4A70-827D-FD19F559FAE5}" type="presOf" srcId="{F1181396-D817-47EC-8786-A371D1ECE414}" destId="{58D466B5-BC56-4977-B36E-6A486F81B8E1}" srcOrd="0" destOrd="2" presId="urn:microsoft.com/office/officeart/2018/5/layout/CenteredIconLabelDescriptionList"/>
    <dgm:cxn modelId="{7BF4F7B0-3B8E-4E82-B596-2A8D58DD1F7D}" type="presOf" srcId="{D59EEA4F-E778-451C-BF9D-161F622E02C3}" destId="{58D466B5-BC56-4977-B36E-6A486F81B8E1}" srcOrd="0" destOrd="3" presId="urn:microsoft.com/office/officeart/2018/5/layout/CenteredIconLabelDescriptionList"/>
    <dgm:cxn modelId="{0DB6BFB4-968D-4A93-BC45-E875B9682C5F}" srcId="{C0B1B929-0605-445C-A99E-E16D67A6B514}" destId="{0A9B21F5-8790-4DC7-ABCB-BA5D20231500}" srcOrd="0" destOrd="0" parTransId="{A1E75098-C910-4B16-9B8C-F332D86A90FD}" sibTransId="{278AFBEE-173B-4074-B123-3D0FDC869B18}"/>
    <dgm:cxn modelId="{491175B8-1600-48A8-A5DE-B652BC959B1A}" srcId="{C0B1B929-0605-445C-A99E-E16D67A6B514}" destId="{0411B485-EB1E-44F9-A624-75B2CA6FDB91}" srcOrd="2" destOrd="0" parTransId="{F95C8D5B-F389-4E4A-B8FC-4AF6E6C876B3}" sibTransId="{E2690AA4-F8DD-4618-820F-BD304D942166}"/>
    <dgm:cxn modelId="{ACE25DBD-906E-486E-87F3-538983F3D666}" type="presOf" srcId="{00BA5262-090B-4235-A6F9-E5AF022798F7}" destId="{D3359435-F967-4BD2-903C-4853D11331C7}" srcOrd="0" destOrd="1" presId="urn:microsoft.com/office/officeart/2018/5/layout/CenteredIconLabelDescriptionList"/>
    <dgm:cxn modelId="{9F08F7D5-723B-45B3-ACD2-76D52B09C6FE}" srcId="{E2D8F905-7A4E-42FD-BB77-374C58FD9D16}" destId="{D59EEA4F-E778-451C-BF9D-161F622E02C3}" srcOrd="3" destOrd="0" parTransId="{04EABB23-36D9-4097-B89B-4A4CEA7E12AC}" sibTransId="{3770EF2F-C41F-4C05-AECB-3F5EF7000677}"/>
    <dgm:cxn modelId="{898514DC-A289-4138-A93B-5A409DDC6554}" srcId="{E2D8F905-7A4E-42FD-BB77-374C58FD9D16}" destId="{F1181396-D817-47EC-8786-A371D1ECE414}" srcOrd="2" destOrd="0" parTransId="{78D26A7F-5485-4A9F-A510-5AC1800878F3}" sibTransId="{51C4DA53-31D2-46A2-8922-295095DF3E26}"/>
    <dgm:cxn modelId="{5BB7BCE8-E525-4BE9-8F73-EE444129FA1D}" type="presOf" srcId="{E2D8F905-7A4E-42FD-BB77-374C58FD9D16}" destId="{5B4221CC-8637-4B70-86F7-FD6AA85B7922}" srcOrd="0" destOrd="0" presId="urn:microsoft.com/office/officeart/2018/5/layout/CenteredIconLabelDescriptionList"/>
    <dgm:cxn modelId="{3572E02A-6CBB-40EE-9B11-7127C9148407}" type="presParOf" srcId="{B11104F0-AC18-40C5-A290-3FC0BA808655}" destId="{62D658D5-8E8D-44A5-A184-44811EB2B23F}" srcOrd="0" destOrd="0" presId="urn:microsoft.com/office/officeart/2018/5/layout/CenteredIconLabelDescriptionList"/>
    <dgm:cxn modelId="{EC1E2E67-DA67-4A25-AFC7-F969DACB6BCA}" type="presParOf" srcId="{62D658D5-8E8D-44A5-A184-44811EB2B23F}" destId="{86ABBDBF-0A42-436C-8785-6F0CE8A66891}" srcOrd="0" destOrd="0" presId="urn:microsoft.com/office/officeart/2018/5/layout/CenteredIconLabelDescriptionList"/>
    <dgm:cxn modelId="{9A197535-84BA-4E77-905E-A8B919E18612}" type="presParOf" srcId="{62D658D5-8E8D-44A5-A184-44811EB2B23F}" destId="{A49F93F4-E1DA-4786-9385-42C4055F3288}" srcOrd="1" destOrd="0" presId="urn:microsoft.com/office/officeart/2018/5/layout/CenteredIconLabelDescriptionList"/>
    <dgm:cxn modelId="{64538B09-766B-4AA5-8FE1-5B2EB492BB34}" type="presParOf" srcId="{62D658D5-8E8D-44A5-A184-44811EB2B23F}" destId="{5B4221CC-8637-4B70-86F7-FD6AA85B7922}" srcOrd="2" destOrd="0" presId="urn:microsoft.com/office/officeart/2018/5/layout/CenteredIconLabelDescriptionList"/>
    <dgm:cxn modelId="{AE9E6E6D-D0F0-4317-8841-0D0F51A9016C}" type="presParOf" srcId="{62D658D5-8E8D-44A5-A184-44811EB2B23F}" destId="{58C402D6-9C48-4049-93AB-E912C5DCBC9A}" srcOrd="3" destOrd="0" presId="urn:microsoft.com/office/officeart/2018/5/layout/CenteredIconLabelDescriptionList"/>
    <dgm:cxn modelId="{9B0A8E6A-5184-4C13-BD3C-41BCA0301B1E}" type="presParOf" srcId="{62D658D5-8E8D-44A5-A184-44811EB2B23F}" destId="{58D466B5-BC56-4977-B36E-6A486F81B8E1}" srcOrd="4" destOrd="0" presId="urn:microsoft.com/office/officeart/2018/5/layout/CenteredIconLabelDescriptionList"/>
    <dgm:cxn modelId="{0BCA1571-EF05-4F71-BCC6-68C24F2613D0}" type="presParOf" srcId="{B11104F0-AC18-40C5-A290-3FC0BA808655}" destId="{40F19B39-8AC9-49FD-A50B-41143445C447}" srcOrd="1" destOrd="0" presId="urn:microsoft.com/office/officeart/2018/5/layout/CenteredIconLabelDescriptionList"/>
    <dgm:cxn modelId="{8B765F73-7F6D-462E-8C71-A1F67BD03958}" type="presParOf" srcId="{B11104F0-AC18-40C5-A290-3FC0BA808655}" destId="{AA842DE4-D731-4A10-A296-519DF6739FE6}" srcOrd="2" destOrd="0" presId="urn:microsoft.com/office/officeart/2018/5/layout/CenteredIconLabelDescriptionList"/>
    <dgm:cxn modelId="{6432B8CB-DAB2-4E09-96D2-2FE635328B23}" type="presParOf" srcId="{AA842DE4-D731-4A10-A296-519DF6739FE6}" destId="{ECC014FE-101E-4C3F-86BB-912E3904C8C8}" srcOrd="0" destOrd="0" presId="urn:microsoft.com/office/officeart/2018/5/layout/CenteredIconLabelDescriptionList"/>
    <dgm:cxn modelId="{5773739D-154C-4C80-858A-196AF49ABAD6}" type="presParOf" srcId="{AA842DE4-D731-4A10-A296-519DF6739FE6}" destId="{3EB6A75A-D522-49DF-AEF3-083534F012BC}" srcOrd="1" destOrd="0" presId="urn:microsoft.com/office/officeart/2018/5/layout/CenteredIconLabelDescriptionList"/>
    <dgm:cxn modelId="{CE0B46A1-7180-4EF2-A39C-0F27C69D338D}" type="presParOf" srcId="{AA842DE4-D731-4A10-A296-519DF6739FE6}" destId="{B821B7A2-C513-4CF7-917F-04938E1A3831}" srcOrd="2" destOrd="0" presId="urn:microsoft.com/office/officeart/2018/5/layout/CenteredIconLabelDescriptionList"/>
    <dgm:cxn modelId="{363354E6-7612-45EF-B148-266B2B742081}" type="presParOf" srcId="{AA842DE4-D731-4A10-A296-519DF6739FE6}" destId="{BB55435A-E788-4C99-85BC-A53C32470540}" srcOrd="3" destOrd="0" presId="urn:microsoft.com/office/officeart/2018/5/layout/CenteredIconLabelDescriptionList"/>
    <dgm:cxn modelId="{D73B62BA-57C5-44D9-A0DB-EE3051FEBEFD}" type="presParOf" srcId="{AA842DE4-D731-4A10-A296-519DF6739FE6}" destId="{D3359435-F967-4BD2-903C-4853D11331C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1244" y="740228"/>
          <a:ext cx="1568164" cy="219543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60" tIns="330200" rIns="122260" bIns="33020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kern="1200" dirty="0"/>
            <a:t>Requirement gathering and analysis</a:t>
          </a:r>
          <a:endParaRPr lang="en-US" sz="1500" kern="1200" dirty="0"/>
        </a:p>
      </dsp:txBody>
      <dsp:txXfrm>
        <a:off x="1244" y="1574492"/>
        <a:ext cx="1568164" cy="1317258"/>
      </dsp:txXfrm>
    </dsp:sp>
    <dsp:sp modelId="{9C3A7F13-9585-42DF-AD32-B56F82B123C8}">
      <dsp:nvSpPr>
        <dsp:cNvPr id="0" name=""/>
        <dsp:cNvSpPr/>
      </dsp:nvSpPr>
      <dsp:spPr>
        <a:xfrm>
          <a:off x="456012" y="959771"/>
          <a:ext cx="658629" cy="65862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349" tIns="12700" rIns="51349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1</a:t>
          </a:r>
          <a:endParaRPr lang="en-US" sz="3100" kern="1200" dirty="0"/>
        </a:p>
      </dsp:txBody>
      <dsp:txXfrm>
        <a:off x="552466" y="1056225"/>
        <a:ext cx="465721" cy="465721"/>
      </dsp:txXfrm>
    </dsp:sp>
    <dsp:sp modelId="{923B2301-552B-45D2-9EF0-53A10AA17FC6}">
      <dsp:nvSpPr>
        <dsp:cNvPr id="0" name=""/>
        <dsp:cNvSpPr/>
      </dsp:nvSpPr>
      <dsp:spPr>
        <a:xfrm>
          <a:off x="1244" y="2935587"/>
          <a:ext cx="1568164" cy="72"/>
        </a:xfrm>
        <a:prstGeom prst="rect">
          <a:avLst/>
        </a:prstGeom>
        <a:solidFill>
          <a:schemeClr val="accent4">
            <a:hueOff val="498116"/>
            <a:satOff val="2201"/>
            <a:lumOff val="2852"/>
            <a:alphaOff val="0"/>
          </a:schemeClr>
        </a:solidFill>
        <a:ln w="12700" cap="flat" cmpd="sng" algn="ctr">
          <a:solidFill>
            <a:schemeClr val="accent4">
              <a:hueOff val="498116"/>
              <a:satOff val="2201"/>
              <a:lumOff val="28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1726225" y="740228"/>
          <a:ext cx="1568164" cy="2195430"/>
        </a:xfrm>
        <a:prstGeom prst="rect">
          <a:avLst/>
        </a:prstGeom>
        <a:solidFill>
          <a:schemeClr val="accent4">
            <a:tint val="40000"/>
            <a:alpha val="90000"/>
            <a:hueOff val="1098770"/>
            <a:satOff val="9023"/>
            <a:lumOff val="137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098770"/>
              <a:satOff val="9023"/>
              <a:lumOff val="1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60" tIns="330200" rIns="122260" bIns="33020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kern="1200" dirty="0"/>
            <a:t>Design</a:t>
          </a:r>
          <a:endParaRPr lang="en-US" sz="1500" kern="1200" dirty="0"/>
        </a:p>
      </dsp:txBody>
      <dsp:txXfrm>
        <a:off x="1726225" y="1574492"/>
        <a:ext cx="1568164" cy="1317258"/>
      </dsp:txXfrm>
    </dsp:sp>
    <dsp:sp modelId="{C08FC467-91FE-48BD-B243-273925C2B75A}">
      <dsp:nvSpPr>
        <dsp:cNvPr id="0" name=""/>
        <dsp:cNvSpPr/>
      </dsp:nvSpPr>
      <dsp:spPr>
        <a:xfrm>
          <a:off x="2180993" y="959771"/>
          <a:ext cx="658629" cy="658629"/>
        </a:xfrm>
        <a:prstGeom prst="ellipse">
          <a:avLst/>
        </a:prstGeom>
        <a:solidFill>
          <a:schemeClr val="accent4">
            <a:hueOff val="996233"/>
            <a:satOff val="4402"/>
            <a:lumOff val="5704"/>
            <a:alphaOff val="0"/>
          </a:schemeClr>
        </a:solidFill>
        <a:ln w="12700" cap="flat" cmpd="sng" algn="ctr">
          <a:solidFill>
            <a:schemeClr val="accent4">
              <a:hueOff val="996233"/>
              <a:satOff val="4402"/>
              <a:lumOff val="57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349" tIns="12700" rIns="51349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2</a:t>
          </a:r>
          <a:endParaRPr lang="en-US" sz="3100" kern="1200" dirty="0"/>
        </a:p>
      </dsp:txBody>
      <dsp:txXfrm>
        <a:off x="2277447" y="1056225"/>
        <a:ext cx="465721" cy="465721"/>
      </dsp:txXfrm>
    </dsp:sp>
    <dsp:sp modelId="{DE393E47-CBB6-4D77-A342-C9AFD9FC8CB6}">
      <dsp:nvSpPr>
        <dsp:cNvPr id="0" name=""/>
        <dsp:cNvSpPr/>
      </dsp:nvSpPr>
      <dsp:spPr>
        <a:xfrm>
          <a:off x="1726225" y="2935587"/>
          <a:ext cx="1568164" cy="72"/>
        </a:xfrm>
        <a:prstGeom prst="rect">
          <a:avLst/>
        </a:prstGeom>
        <a:solidFill>
          <a:schemeClr val="accent4">
            <a:hueOff val="1494349"/>
            <a:satOff val="6603"/>
            <a:lumOff val="8556"/>
            <a:alphaOff val="0"/>
          </a:schemeClr>
        </a:solidFill>
        <a:ln w="12700" cap="flat" cmpd="sng" algn="ctr">
          <a:solidFill>
            <a:schemeClr val="accent4">
              <a:hueOff val="1494349"/>
              <a:satOff val="6603"/>
              <a:lumOff val="85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3451207" y="740228"/>
          <a:ext cx="1568164" cy="2195430"/>
        </a:xfrm>
        <a:prstGeom prst="rect">
          <a:avLst/>
        </a:prstGeom>
        <a:solidFill>
          <a:schemeClr val="accent4">
            <a:tint val="40000"/>
            <a:alpha val="90000"/>
            <a:hueOff val="2197539"/>
            <a:satOff val="18046"/>
            <a:lumOff val="2742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2197539"/>
              <a:satOff val="18046"/>
              <a:lumOff val="2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60" tIns="330200" rIns="122260" bIns="33020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Coding</a:t>
          </a:r>
        </a:p>
      </dsp:txBody>
      <dsp:txXfrm>
        <a:off x="3451207" y="1574492"/>
        <a:ext cx="1568164" cy="1317258"/>
      </dsp:txXfrm>
    </dsp:sp>
    <dsp:sp modelId="{4104A2F1-FB99-4C42-8067-46B8EEEC9610}">
      <dsp:nvSpPr>
        <dsp:cNvPr id="0" name=""/>
        <dsp:cNvSpPr/>
      </dsp:nvSpPr>
      <dsp:spPr>
        <a:xfrm>
          <a:off x="3905974" y="959771"/>
          <a:ext cx="658629" cy="658629"/>
        </a:xfrm>
        <a:prstGeom prst="ellipse">
          <a:avLst/>
        </a:prstGeom>
        <a:solidFill>
          <a:schemeClr val="accent4">
            <a:hueOff val="1992465"/>
            <a:satOff val="8804"/>
            <a:lumOff val="11408"/>
            <a:alphaOff val="0"/>
          </a:schemeClr>
        </a:solidFill>
        <a:ln w="12700" cap="flat" cmpd="sng" algn="ctr">
          <a:solidFill>
            <a:schemeClr val="accent4">
              <a:hueOff val="1992465"/>
              <a:satOff val="8804"/>
              <a:lumOff val="114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349" tIns="12700" rIns="51349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3</a:t>
          </a:r>
          <a:endParaRPr lang="en-US" sz="3100" kern="1200" dirty="0"/>
        </a:p>
      </dsp:txBody>
      <dsp:txXfrm>
        <a:off x="4002428" y="1056225"/>
        <a:ext cx="465721" cy="465721"/>
      </dsp:txXfrm>
    </dsp:sp>
    <dsp:sp modelId="{2EB92C72-3528-4913-AFF6-FF0B4F338399}">
      <dsp:nvSpPr>
        <dsp:cNvPr id="0" name=""/>
        <dsp:cNvSpPr/>
      </dsp:nvSpPr>
      <dsp:spPr>
        <a:xfrm>
          <a:off x="3451207" y="2935587"/>
          <a:ext cx="1568164" cy="72"/>
        </a:xfrm>
        <a:prstGeom prst="rect">
          <a:avLst/>
        </a:prstGeom>
        <a:solidFill>
          <a:schemeClr val="accent4">
            <a:hueOff val="2490582"/>
            <a:satOff val="11005"/>
            <a:lumOff val="14260"/>
            <a:alphaOff val="0"/>
          </a:schemeClr>
        </a:solidFill>
        <a:ln w="12700" cap="flat" cmpd="sng" algn="ctr">
          <a:solidFill>
            <a:schemeClr val="accent4">
              <a:hueOff val="2490582"/>
              <a:satOff val="11005"/>
              <a:lumOff val="142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5176188" y="740228"/>
          <a:ext cx="1568164" cy="2195430"/>
        </a:xfrm>
        <a:prstGeom prst="rect">
          <a:avLst/>
        </a:prstGeom>
        <a:solidFill>
          <a:schemeClr val="accent4">
            <a:tint val="40000"/>
            <a:alpha val="90000"/>
            <a:hueOff val="3296309"/>
            <a:satOff val="27070"/>
            <a:lumOff val="4113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3296309"/>
              <a:satOff val="27070"/>
              <a:lumOff val="4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60" tIns="330200" rIns="122260" bIns="33020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kern="1200" dirty="0"/>
            <a:t>Testing</a:t>
          </a:r>
          <a:endParaRPr lang="en-US" sz="1500" kern="1200" dirty="0"/>
        </a:p>
      </dsp:txBody>
      <dsp:txXfrm>
        <a:off x="5176188" y="1574492"/>
        <a:ext cx="1568164" cy="1317258"/>
      </dsp:txXfrm>
    </dsp:sp>
    <dsp:sp modelId="{AC6B335A-D8B4-46D8-93DE-B9EF1773F6AC}">
      <dsp:nvSpPr>
        <dsp:cNvPr id="0" name=""/>
        <dsp:cNvSpPr/>
      </dsp:nvSpPr>
      <dsp:spPr>
        <a:xfrm>
          <a:off x="5630956" y="959771"/>
          <a:ext cx="658629" cy="658629"/>
        </a:xfrm>
        <a:prstGeom prst="ellipse">
          <a:avLst/>
        </a:prstGeom>
        <a:solidFill>
          <a:schemeClr val="accent4">
            <a:hueOff val="2988698"/>
            <a:satOff val="13205"/>
            <a:lumOff val="17112"/>
            <a:alphaOff val="0"/>
          </a:schemeClr>
        </a:solidFill>
        <a:ln w="12700" cap="flat" cmpd="sng" algn="ctr">
          <a:solidFill>
            <a:schemeClr val="accent4">
              <a:hueOff val="2988698"/>
              <a:satOff val="13205"/>
              <a:lumOff val="171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349" tIns="12700" rIns="51349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4</a:t>
          </a:r>
          <a:endParaRPr lang="en-US" sz="3100" kern="1200" dirty="0"/>
        </a:p>
      </dsp:txBody>
      <dsp:txXfrm>
        <a:off x="5727410" y="1056225"/>
        <a:ext cx="465721" cy="465721"/>
      </dsp:txXfrm>
    </dsp:sp>
    <dsp:sp modelId="{7B3E0A16-DB85-46CA-87D6-4D39F6DBFC52}">
      <dsp:nvSpPr>
        <dsp:cNvPr id="0" name=""/>
        <dsp:cNvSpPr/>
      </dsp:nvSpPr>
      <dsp:spPr>
        <a:xfrm>
          <a:off x="5176188" y="2935587"/>
          <a:ext cx="1568164" cy="72"/>
        </a:xfrm>
        <a:prstGeom prst="rect">
          <a:avLst/>
        </a:prstGeom>
        <a:solidFill>
          <a:schemeClr val="accent4">
            <a:hueOff val="3486814"/>
            <a:satOff val="15406"/>
            <a:lumOff val="19964"/>
            <a:alphaOff val="0"/>
          </a:schemeClr>
        </a:solidFill>
        <a:ln w="12700" cap="flat" cmpd="sng" algn="ctr">
          <a:solidFill>
            <a:schemeClr val="accent4">
              <a:hueOff val="3486814"/>
              <a:satOff val="15406"/>
              <a:lumOff val="199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5DD00-81CA-4D89-AAC9-9CB098B4E837}">
      <dsp:nvSpPr>
        <dsp:cNvPr id="0" name=""/>
        <dsp:cNvSpPr/>
      </dsp:nvSpPr>
      <dsp:spPr>
        <a:xfrm>
          <a:off x="6901169" y="740228"/>
          <a:ext cx="1568164" cy="2195430"/>
        </a:xfrm>
        <a:prstGeom prst="rect">
          <a:avLst/>
        </a:prstGeom>
        <a:solidFill>
          <a:schemeClr val="accent4">
            <a:tint val="40000"/>
            <a:alpha val="90000"/>
            <a:hueOff val="4395078"/>
            <a:satOff val="36093"/>
            <a:lumOff val="5484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4395078"/>
              <a:satOff val="36093"/>
              <a:lumOff val="54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60" tIns="330200" rIns="122260" bIns="33020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kern="1200" dirty="0"/>
            <a:t>Deployment</a:t>
          </a:r>
          <a:endParaRPr lang="en-US" sz="1500" kern="1200" dirty="0"/>
        </a:p>
      </dsp:txBody>
      <dsp:txXfrm>
        <a:off x="6901169" y="1574492"/>
        <a:ext cx="1568164" cy="1317258"/>
      </dsp:txXfrm>
    </dsp:sp>
    <dsp:sp modelId="{06772805-3643-43C2-9C80-F43268C57C20}">
      <dsp:nvSpPr>
        <dsp:cNvPr id="0" name=""/>
        <dsp:cNvSpPr/>
      </dsp:nvSpPr>
      <dsp:spPr>
        <a:xfrm>
          <a:off x="7355937" y="959771"/>
          <a:ext cx="658629" cy="658629"/>
        </a:xfrm>
        <a:prstGeom prst="ellipse">
          <a:avLst/>
        </a:prstGeom>
        <a:solidFill>
          <a:schemeClr val="accent4">
            <a:hueOff val="3984930"/>
            <a:satOff val="17607"/>
            <a:lumOff val="22816"/>
            <a:alphaOff val="0"/>
          </a:schemeClr>
        </a:solidFill>
        <a:ln w="12700" cap="flat" cmpd="sng" algn="ctr">
          <a:solidFill>
            <a:schemeClr val="accent4">
              <a:hueOff val="3984930"/>
              <a:satOff val="17607"/>
              <a:lumOff val="228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349" tIns="12700" rIns="51349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5</a:t>
          </a:r>
          <a:endParaRPr lang="en-US" sz="3100" kern="1200" dirty="0"/>
        </a:p>
      </dsp:txBody>
      <dsp:txXfrm>
        <a:off x="7452391" y="1056225"/>
        <a:ext cx="465721" cy="465721"/>
      </dsp:txXfrm>
    </dsp:sp>
    <dsp:sp modelId="{77F59A8B-7684-4E29-B44F-B0F96367FE70}">
      <dsp:nvSpPr>
        <dsp:cNvPr id="0" name=""/>
        <dsp:cNvSpPr/>
      </dsp:nvSpPr>
      <dsp:spPr>
        <a:xfrm>
          <a:off x="6901169" y="2935587"/>
          <a:ext cx="1568164" cy="72"/>
        </a:xfrm>
        <a:prstGeom prst="rect">
          <a:avLst/>
        </a:prstGeom>
        <a:solidFill>
          <a:schemeClr val="accent4">
            <a:hueOff val="4483047"/>
            <a:satOff val="19808"/>
            <a:lumOff val="25668"/>
            <a:alphaOff val="0"/>
          </a:schemeClr>
        </a:solidFill>
        <a:ln w="12700" cap="flat" cmpd="sng" algn="ctr">
          <a:solidFill>
            <a:schemeClr val="accent4">
              <a:hueOff val="4483047"/>
              <a:satOff val="19808"/>
              <a:lumOff val="256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C1DE5-9AFA-419E-809C-B9E00A47AC00}">
      <dsp:nvSpPr>
        <dsp:cNvPr id="0" name=""/>
        <dsp:cNvSpPr/>
      </dsp:nvSpPr>
      <dsp:spPr>
        <a:xfrm>
          <a:off x="8626150" y="740228"/>
          <a:ext cx="1568164" cy="2195430"/>
        </a:xfrm>
        <a:prstGeom prst="rect">
          <a:avLst/>
        </a:prstGeom>
        <a:solidFill>
          <a:schemeClr val="accent4">
            <a:tint val="40000"/>
            <a:alpha val="90000"/>
            <a:hueOff val="5493848"/>
            <a:satOff val="45116"/>
            <a:lumOff val="6855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5493848"/>
              <a:satOff val="45116"/>
              <a:lumOff val="68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60" tIns="330200" rIns="122260" bIns="33020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Maintenance</a:t>
          </a:r>
        </a:p>
      </dsp:txBody>
      <dsp:txXfrm>
        <a:off x="8626150" y="1574492"/>
        <a:ext cx="1568164" cy="1317258"/>
      </dsp:txXfrm>
    </dsp:sp>
    <dsp:sp modelId="{A1F0C168-7BC7-4B22-926F-A0EBA741B72C}">
      <dsp:nvSpPr>
        <dsp:cNvPr id="0" name=""/>
        <dsp:cNvSpPr/>
      </dsp:nvSpPr>
      <dsp:spPr>
        <a:xfrm>
          <a:off x="9080918" y="959771"/>
          <a:ext cx="658629" cy="658629"/>
        </a:xfrm>
        <a:prstGeom prst="ellipse">
          <a:avLst/>
        </a:prstGeom>
        <a:solidFill>
          <a:schemeClr val="accent4">
            <a:hueOff val="4981163"/>
            <a:satOff val="22009"/>
            <a:lumOff val="28520"/>
            <a:alphaOff val="0"/>
          </a:schemeClr>
        </a:solidFill>
        <a:ln w="12700" cap="flat" cmpd="sng" algn="ctr">
          <a:solidFill>
            <a:schemeClr val="accent4">
              <a:hueOff val="4981163"/>
              <a:satOff val="22009"/>
              <a:lumOff val="285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349" tIns="12700" rIns="51349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6</a:t>
          </a:r>
        </a:p>
      </dsp:txBody>
      <dsp:txXfrm>
        <a:off x="9177372" y="1056225"/>
        <a:ext cx="465721" cy="465721"/>
      </dsp:txXfrm>
    </dsp:sp>
    <dsp:sp modelId="{89C43628-2234-4263-844C-1F2EF763A0E0}">
      <dsp:nvSpPr>
        <dsp:cNvPr id="0" name=""/>
        <dsp:cNvSpPr/>
      </dsp:nvSpPr>
      <dsp:spPr>
        <a:xfrm>
          <a:off x="8626150" y="2935587"/>
          <a:ext cx="1568164" cy="72"/>
        </a:xfrm>
        <a:prstGeom prst="rect">
          <a:avLst/>
        </a:prstGeom>
        <a:solidFill>
          <a:schemeClr val="accent4">
            <a:hueOff val="5479279"/>
            <a:satOff val="24210"/>
            <a:lumOff val="31372"/>
            <a:alphaOff val="0"/>
          </a:schemeClr>
        </a:solidFill>
        <a:ln w="12700" cap="flat" cmpd="sng" algn="ctr">
          <a:solidFill>
            <a:schemeClr val="accent4">
              <a:hueOff val="5479279"/>
              <a:satOff val="24210"/>
              <a:lumOff val="313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782BC-DD31-4082-BD70-EAC3AE71687A}">
      <dsp:nvSpPr>
        <dsp:cNvPr id="0" name=""/>
        <dsp:cNvSpPr/>
      </dsp:nvSpPr>
      <dsp:spPr>
        <a:xfrm>
          <a:off x="212335" y="265877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75C84-24F7-4194-8B67-B96B0EB16E58}">
      <dsp:nvSpPr>
        <dsp:cNvPr id="0" name=""/>
        <dsp:cNvSpPr/>
      </dsp:nvSpPr>
      <dsp:spPr>
        <a:xfrm>
          <a:off x="492877" y="546420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4ECF81-E71D-443C-9D49-E6ED450011FA}">
      <dsp:nvSpPr>
        <dsp:cNvPr id="0" name=""/>
        <dsp:cNvSpPr/>
      </dsp:nvSpPr>
      <dsp:spPr>
        <a:xfrm>
          <a:off x="1834517" y="265877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An Open-Source Object-Relational Database Management System.</a:t>
          </a:r>
        </a:p>
      </dsp:txBody>
      <dsp:txXfrm>
        <a:off x="1834517" y="265877"/>
        <a:ext cx="3148942" cy="1335915"/>
      </dsp:txXfrm>
    </dsp:sp>
    <dsp:sp modelId="{0AD7B214-248B-4A34-AAF6-A3A9648AF68F}">
      <dsp:nvSpPr>
        <dsp:cNvPr id="0" name=""/>
        <dsp:cNvSpPr/>
      </dsp:nvSpPr>
      <dsp:spPr>
        <a:xfrm>
          <a:off x="5532139" y="265877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B36252-7E7B-4383-8538-8058389D8B39}">
      <dsp:nvSpPr>
        <dsp:cNvPr id="0" name=""/>
        <dsp:cNvSpPr/>
      </dsp:nvSpPr>
      <dsp:spPr>
        <a:xfrm>
          <a:off x="5812681" y="546420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951AE-2885-4C63-9820-15F3141EFD28}">
      <dsp:nvSpPr>
        <dsp:cNvPr id="0" name=""/>
        <dsp:cNvSpPr/>
      </dsp:nvSpPr>
      <dsp:spPr>
        <a:xfrm>
          <a:off x="7154322" y="265877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Supports both relational (SQL) and non-relational (JSON) queries.</a:t>
          </a:r>
        </a:p>
      </dsp:txBody>
      <dsp:txXfrm>
        <a:off x="7154322" y="265877"/>
        <a:ext cx="3148942" cy="1335915"/>
      </dsp:txXfrm>
    </dsp:sp>
    <dsp:sp modelId="{447EE58F-4455-445E-8595-0E4CCF68C3DE}">
      <dsp:nvSpPr>
        <dsp:cNvPr id="0" name=""/>
        <dsp:cNvSpPr/>
      </dsp:nvSpPr>
      <dsp:spPr>
        <a:xfrm>
          <a:off x="212335" y="2257949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91BCCE-4C70-46DF-A8DB-A5330EED1978}">
      <dsp:nvSpPr>
        <dsp:cNvPr id="0" name=""/>
        <dsp:cNvSpPr/>
      </dsp:nvSpPr>
      <dsp:spPr>
        <a:xfrm>
          <a:off x="492877" y="2538491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A86E2-CE9F-48E1-AAE0-BB1FA05EDC88}">
      <dsp:nvSpPr>
        <dsp:cNvPr id="0" name=""/>
        <dsp:cNvSpPr/>
      </dsp:nvSpPr>
      <dsp:spPr>
        <a:xfrm>
          <a:off x="1834517" y="2257949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Has Multi-Version Concurrency Control</a:t>
          </a:r>
        </a:p>
      </dsp:txBody>
      <dsp:txXfrm>
        <a:off x="1834517" y="2257949"/>
        <a:ext cx="3148942" cy="1335915"/>
      </dsp:txXfrm>
    </dsp:sp>
    <dsp:sp modelId="{1BD508A4-EB70-48A3-924E-524DEC5DE944}">
      <dsp:nvSpPr>
        <dsp:cNvPr id="0" name=""/>
        <dsp:cNvSpPr/>
      </dsp:nvSpPr>
      <dsp:spPr>
        <a:xfrm>
          <a:off x="5532139" y="2257949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9298EB-1213-4B7E-A8D3-50312419225D}">
      <dsp:nvSpPr>
        <dsp:cNvPr id="0" name=""/>
        <dsp:cNvSpPr/>
      </dsp:nvSpPr>
      <dsp:spPr>
        <a:xfrm>
          <a:off x="5812681" y="2538491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F7401-EFD2-4F12-AC35-FFC0E8C4F458}">
      <dsp:nvSpPr>
        <dsp:cNvPr id="0" name=""/>
        <dsp:cNvSpPr/>
      </dsp:nvSpPr>
      <dsp:spPr>
        <a:xfrm>
          <a:off x="7154322" y="2257949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Compatible with multiple OS, programming languages and data types</a:t>
          </a:r>
        </a:p>
      </dsp:txBody>
      <dsp:txXfrm>
        <a:off x="7154322" y="2257949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FFED5-15A9-4A90-A5A1-E320782EFB86}">
      <dsp:nvSpPr>
        <dsp:cNvPr id="0" name=""/>
        <dsp:cNvSpPr/>
      </dsp:nvSpPr>
      <dsp:spPr>
        <a:xfrm>
          <a:off x="1540" y="3119477"/>
          <a:ext cx="1812503" cy="725001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Continuous Development</a:t>
          </a:r>
        </a:p>
      </dsp:txBody>
      <dsp:txXfrm>
        <a:off x="1540" y="3119477"/>
        <a:ext cx="1631253" cy="725001"/>
      </dsp:txXfrm>
    </dsp:sp>
    <dsp:sp modelId="{5F0AC22E-4AA8-4AF1-8E95-734CE90FB168}">
      <dsp:nvSpPr>
        <dsp:cNvPr id="0" name=""/>
        <dsp:cNvSpPr/>
      </dsp:nvSpPr>
      <dsp:spPr>
        <a:xfrm>
          <a:off x="1451543" y="3119477"/>
          <a:ext cx="1812503" cy="725001"/>
        </a:xfrm>
        <a:prstGeom prst="chevron">
          <a:avLst/>
        </a:prstGeom>
        <a:solidFill>
          <a:schemeClr val="accent4">
            <a:hueOff val="913213"/>
            <a:satOff val="4035"/>
            <a:lumOff val="52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Continuous Integration</a:t>
          </a:r>
        </a:p>
      </dsp:txBody>
      <dsp:txXfrm>
        <a:off x="1814044" y="3119477"/>
        <a:ext cx="1087502" cy="725001"/>
      </dsp:txXfrm>
    </dsp:sp>
    <dsp:sp modelId="{E11651C3-8CD0-4F6E-A748-78155CBE87E2}">
      <dsp:nvSpPr>
        <dsp:cNvPr id="0" name=""/>
        <dsp:cNvSpPr/>
      </dsp:nvSpPr>
      <dsp:spPr>
        <a:xfrm>
          <a:off x="2901545" y="3119477"/>
          <a:ext cx="1812503" cy="725001"/>
        </a:xfrm>
        <a:prstGeom prst="chevron">
          <a:avLst/>
        </a:prstGeom>
        <a:solidFill>
          <a:schemeClr val="accent4">
            <a:hueOff val="1826426"/>
            <a:satOff val="8070"/>
            <a:lumOff val="104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Continuous Testing</a:t>
          </a:r>
        </a:p>
      </dsp:txBody>
      <dsp:txXfrm>
        <a:off x="3264046" y="3119477"/>
        <a:ext cx="1087502" cy="725001"/>
      </dsp:txXfrm>
    </dsp:sp>
    <dsp:sp modelId="{27947FA7-56E3-46FF-9517-EB70A5639070}">
      <dsp:nvSpPr>
        <dsp:cNvPr id="0" name=""/>
        <dsp:cNvSpPr/>
      </dsp:nvSpPr>
      <dsp:spPr>
        <a:xfrm>
          <a:off x="4351548" y="3119477"/>
          <a:ext cx="1812503" cy="725001"/>
        </a:xfrm>
        <a:prstGeom prst="chevron">
          <a:avLst/>
        </a:prstGeom>
        <a:solidFill>
          <a:schemeClr val="accent4">
            <a:hueOff val="2739640"/>
            <a:satOff val="12105"/>
            <a:lumOff val="15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Continuous Deployment</a:t>
          </a:r>
        </a:p>
      </dsp:txBody>
      <dsp:txXfrm>
        <a:off x="4714049" y="3119477"/>
        <a:ext cx="1087502" cy="725001"/>
      </dsp:txXfrm>
    </dsp:sp>
    <dsp:sp modelId="{8AA3C39B-E36F-4BB5-8AF4-CB6A1EF59489}">
      <dsp:nvSpPr>
        <dsp:cNvPr id="0" name=""/>
        <dsp:cNvSpPr/>
      </dsp:nvSpPr>
      <dsp:spPr>
        <a:xfrm>
          <a:off x="5801550" y="3119477"/>
          <a:ext cx="1812503" cy="725001"/>
        </a:xfrm>
        <a:prstGeom prst="chevron">
          <a:avLst/>
        </a:prstGeom>
        <a:solidFill>
          <a:schemeClr val="accent4">
            <a:hueOff val="3652853"/>
            <a:satOff val="16140"/>
            <a:lumOff val="209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Continuous Monitoring</a:t>
          </a:r>
        </a:p>
      </dsp:txBody>
      <dsp:txXfrm>
        <a:off x="6164051" y="3119477"/>
        <a:ext cx="1087502" cy="725001"/>
      </dsp:txXfrm>
    </dsp:sp>
    <dsp:sp modelId="{542922CF-2819-458D-BB01-3229ED103A69}">
      <dsp:nvSpPr>
        <dsp:cNvPr id="0" name=""/>
        <dsp:cNvSpPr/>
      </dsp:nvSpPr>
      <dsp:spPr>
        <a:xfrm>
          <a:off x="7251553" y="3119477"/>
          <a:ext cx="1812503" cy="725001"/>
        </a:xfrm>
        <a:prstGeom prst="chevron">
          <a:avLst/>
        </a:prstGeom>
        <a:solidFill>
          <a:schemeClr val="accent4">
            <a:hueOff val="4566066"/>
            <a:satOff val="20175"/>
            <a:lumOff val="261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Continuous Feedback</a:t>
          </a:r>
        </a:p>
      </dsp:txBody>
      <dsp:txXfrm>
        <a:off x="7614054" y="3119477"/>
        <a:ext cx="1087502" cy="725001"/>
      </dsp:txXfrm>
    </dsp:sp>
    <dsp:sp modelId="{C0D6D4B6-4BB0-4DDE-8256-CD88274BD217}">
      <dsp:nvSpPr>
        <dsp:cNvPr id="0" name=""/>
        <dsp:cNvSpPr/>
      </dsp:nvSpPr>
      <dsp:spPr>
        <a:xfrm>
          <a:off x="8701556" y="3119477"/>
          <a:ext cx="1812503" cy="725001"/>
        </a:xfrm>
        <a:prstGeom prst="chevron">
          <a:avLst/>
        </a:prstGeom>
        <a:solidFill>
          <a:schemeClr val="accent4">
            <a:hueOff val="5479279"/>
            <a:satOff val="24210"/>
            <a:lumOff val="3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Continuous Operations</a:t>
          </a:r>
        </a:p>
      </dsp:txBody>
      <dsp:txXfrm>
        <a:off x="9064057" y="3119477"/>
        <a:ext cx="1087502" cy="7250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DB2CA-DE7D-4950-90D4-74B960C47A6D}">
      <dsp:nvSpPr>
        <dsp:cNvPr id="0" name=""/>
        <dsp:cNvSpPr/>
      </dsp:nvSpPr>
      <dsp:spPr>
        <a:xfrm>
          <a:off x="0" y="770237"/>
          <a:ext cx="617219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Setup Azure Boards to manage Scrum project progress</a:t>
          </a:r>
        </a:p>
      </dsp:txBody>
      <dsp:txXfrm>
        <a:off x="21075" y="791312"/>
        <a:ext cx="6130049" cy="389580"/>
      </dsp:txXfrm>
    </dsp:sp>
    <dsp:sp modelId="{E23B906A-EBA2-4CB4-827B-6C431BE108C4}">
      <dsp:nvSpPr>
        <dsp:cNvPr id="0" name=""/>
        <dsp:cNvSpPr/>
      </dsp:nvSpPr>
      <dsp:spPr>
        <a:xfrm>
          <a:off x="0" y="1253807"/>
          <a:ext cx="617219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Forked GitHub repository and added feature branches</a:t>
          </a:r>
        </a:p>
      </dsp:txBody>
      <dsp:txXfrm>
        <a:off x="21075" y="1274882"/>
        <a:ext cx="6130049" cy="389580"/>
      </dsp:txXfrm>
    </dsp:sp>
    <dsp:sp modelId="{1926D5A7-25F5-44E3-853E-4A44757CCD56}">
      <dsp:nvSpPr>
        <dsp:cNvPr id="0" name=""/>
        <dsp:cNvSpPr/>
      </dsp:nvSpPr>
      <dsp:spPr>
        <a:xfrm>
          <a:off x="0" y="1737377"/>
          <a:ext cx="617219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Built the application with Maven on Azure VM</a:t>
          </a:r>
        </a:p>
      </dsp:txBody>
      <dsp:txXfrm>
        <a:off x="21075" y="1758452"/>
        <a:ext cx="6130049" cy="389580"/>
      </dsp:txXfrm>
    </dsp:sp>
    <dsp:sp modelId="{B8E37BFA-5BA0-419C-96D6-35B3466E641C}">
      <dsp:nvSpPr>
        <dsp:cNvPr id="0" name=""/>
        <dsp:cNvSpPr/>
      </dsp:nvSpPr>
      <dsp:spPr>
        <a:xfrm>
          <a:off x="0" y="2220947"/>
          <a:ext cx="617219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Used Prometheus for monitoring</a:t>
          </a:r>
        </a:p>
      </dsp:txBody>
      <dsp:txXfrm>
        <a:off x="21075" y="2242022"/>
        <a:ext cx="6130049" cy="389580"/>
      </dsp:txXfrm>
    </dsp:sp>
    <dsp:sp modelId="{2D044246-D3EC-450D-98D0-43B48DACD912}">
      <dsp:nvSpPr>
        <dsp:cNvPr id="0" name=""/>
        <dsp:cNvSpPr/>
      </dsp:nvSpPr>
      <dsp:spPr>
        <a:xfrm>
          <a:off x="0" y="2704517"/>
          <a:ext cx="617219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Dockerized the application</a:t>
          </a:r>
        </a:p>
      </dsp:txBody>
      <dsp:txXfrm>
        <a:off x="21075" y="2725592"/>
        <a:ext cx="6130049" cy="389580"/>
      </dsp:txXfrm>
    </dsp:sp>
    <dsp:sp modelId="{909EA758-15F5-40C4-A1E6-6D9042036BAC}">
      <dsp:nvSpPr>
        <dsp:cNvPr id="0" name=""/>
        <dsp:cNvSpPr/>
      </dsp:nvSpPr>
      <dsp:spPr>
        <a:xfrm>
          <a:off x="0" y="3188087"/>
          <a:ext cx="617219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Configured Azure Web App</a:t>
          </a:r>
        </a:p>
      </dsp:txBody>
      <dsp:txXfrm>
        <a:off x="21075" y="3209162"/>
        <a:ext cx="6130049" cy="389580"/>
      </dsp:txXfrm>
    </dsp:sp>
    <dsp:sp modelId="{D666DAC4-EC10-4585-BF81-A7D732FE03AE}">
      <dsp:nvSpPr>
        <dsp:cNvPr id="0" name=""/>
        <dsp:cNvSpPr/>
      </dsp:nvSpPr>
      <dsp:spPr>
        <a:xfrm>
          <a:off x="0" y="3671657"/>
          <a:ext cx="617219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Implemented GitHub Actions to automate the process</a:t>
          </a:r>
        </a:p>
      </dsp:txBody>
      <dsp:txXfrm>
        <a:off x="21075" y="3692732"/>
        <a:ext cx="6130049" cy="3895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7F6F3-6F09-44AB-9F96-1B1EA7B19629}">
      <dsp:nvSpPr>
        <dsp:cNvPr id="0" name=""/>
        <dsp:cNvSpPr/>
      </dsp:nvSpPr>
      <dsp:spPr>
        <a:xfrm>
          <a:off x="3997226" y="1564"/>
          <a:ext cx="1112332" cy="74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Transactions</a:t>
          </a:r>
        </a:p>
      </dsp:txBody>
      <dsp:txXfrm>
        <a:off x="4018945" y="23283"/>
        <a:ext cx="1068894" cy="698116"/>
      </dsp:txXfrm>
    </dsp:sp>
    <dsp:sp modelId="{B27B03F6-C48C-42AC-B8A0-8E92E995665F}">
      <dsp:nvSpPr>
        <dsp:cNvPr id="0" name=""/>
        <dsp:cNvSpPr/>
      </dsp:nvSpPr>
      <dsp:spPr>
        <a:xfrm>
          <a:off x="3107360" y="743118"/>
          <a:ext cx="1446031" cy="296621"/>
        </a:xfrm>
        <a:custGeom>
          <a:avLst/>
          <a:gdLst/>
          <a:ahLst/>
          <a:cxnLst/>
          <a:rect l="0" t="0" r="0" b="0"/>
          <a:pathLst>
            <a:path>
              <a:moveTo>
                <a:pt x="1446031" y="0"/>
              </a:moveTo>
              <a:lnTo>
                <a:pt x="1446031" y="148310"/>
              </a:lnTo>
              <a:lnTo>
                <a:pt x="0" y="148310"/>
              </a:lnTo>
              <a:lnTo>
                <a:pt x="0" y="2966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D1F4C-9B43-4AAC-A35D-E77BF1278304}">
      <dsp:nvSpPr>
        <dsp:cNvPr id="0" name=""/>
        <dsp:cNvSpPr/>
      </dsp:nvSpPr>
      <dsp:spPr>
        <a:xfrm>
          <a:off x="2551194" y="1039740"/>
          <a:ext cx="1112332" cy="74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OLTP</a:t>
          </a:r>
        </a:p>
      </dsp:txBody>
      <dsp:txXfrm>
        <a:off x="2572913" y="1061459"/>
        <a:ext cx="1068894" cy="698116"/>
      </dsp:txXfrm>
    </dsp:sp>
    <dsp:sp modelId="{3828290A-E9A4-4809-B846-246DAF61CE09}">
      <dsp:nvSpPr>
        <dsp:cNvPr id="0" name=""/>
        <dsp:cNvSpPr/>
      </dsp:nvSpPr>
      <dsp:spPr>
        <a:xfrm>
          <a:off x="3061640" y="1781295"/>
          <a:ext cx="91440" cy="2966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66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C4DB7-E087-4D6E-9472-851FBE1167CB}">
      <dsp:nvSpPr>
        <dsp:cNvPr id="0" name=""/>
        <dsp:cNvSpPr/>
      </dsp:nvSpPr>
      <dsp:spPr>
        <a:xfrm>
          <a:off x="2551194" y="2077917"/>
          <a:ext cx="1112332" cy="74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Database</a:t>
          </a:r>
        </a:p>
      </dsp:txBody>
      <dsp:txXfrm>
        <a:off x="2572913" y="2099636"/>
        <a:ext cx="1068894" cy="698116"/>
      </dsp:txXfrm>
    </dsp:sp>
    <dsp:sp modelId="{6A7EE8E4-247F-4A22-847E-922E7C0E2EC0}">
      <dsp:nvSpPr>
        <dsp:cNvPr id="0" name=""/>
        <dsp:cNvSpPr/>
      </dsp:nvSpPr>
      <dsp:spPr>
        <a:xfrm>
          <a:off x="3061640" y="2819472"/>
          <a:ext cx="91440" cy="2966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66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C7EEDC-D0EF-4D7A-8694-96A56504D427}">
      <dsp:nvSpPr>
        <dsp:cNvPr id="0" name=""/>
        <dsp:cNvSpPr/>
      </dsp:nvSpPr>
      <dsp:spPr>
        <a:xfrm>
          <a:off x="2551194" y="3116094"/>
          <a:ext cx="1112332" cy="74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CRUD</a:t>
          </a:r>
        </a:p>
      </dsp:txBody>
      <dsp:txXfrm>
        <a:off x="2572913" y="3137813"/>
        <a:ext cx="1068894" cy="698116"/>
      </dsp:txXfrm>
    </dsp:sp>
    <dsp:sp modelId="{298164F6-38BB-4C24-A574-258DE5260965}">
      <dsp:nvSpPr>
        <dsp:cNvPr id="0" name=""/>
        <dsp:cNvSpPr/>
      </dsp:nvSpPr>
      <dsp:spPr>
        <a:xfrm>
          <a:off x="4553392" y="743118"/>
          <a:ext cx="1446031" cy="2966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10"/>
              </a:lnTo>
              <a:lnTo>
                <a:pt x="1446031" y="148310"/>
              </a:lnTo>
              <a:lnTo>
                <a:pt x="1446031" y="2966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E22485-5B1B-4049-BCE7-34FF13BA1B3E}">
      <dsp:nvSpPr>
        <dsp:cNvPr id="0" name=""/>
        <dsp:cNvSpPr/>
      </dsp:nvSpPr>
      <dsp:spPr>
        <a:xfrm>
          <a:off x="5443257" y="1039740"/>
          <a:ext cx="1112332" cy="74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OLAP</a:t>
          </a:r>
        </a:p>
      </dsp:txBody>
      <dsp:txXfrm>
        <a:off x="5464976" y="1061459"/>
        <a:ext cx="1068894" cy="698116"/>
      </dsp:txXfrm>
    </dsp:sp>
    <dsp:sp modelId="{6DD9D98D-32C9-4254-81AF-ADA9D244F036}">
      <dsp:nvSpPr>
        <dsp:cNvPr id="0" name=""/>
        <dsp:cNvSpPr/>
      </dsp:nvSpPr>
      <dsp:spPr>
        <a:xfrm>
          <a:off x="5276407" y="1781295"/>
          <a:ext cx="723015" cy="296621"/>
        </a:xfrm>
        <a:custGeom>
          <a:avLst/>
          <a:gdLst/>
          <a:ahLst/>
          <a:cxnLst/>
          <a:rect l="0" t="0" r="0" b="0"/>
          <a:pathLst>
            <a:path>
              <a:moveTo>
                <a:pt x="723015" y="0"/>
              </a:moveTo>
              <a:lnTo>
                <a:pt x="723015" y="148310"/>
              </a:lnTo>
              <a:lnTo>
                <a:pt x="0" y="148310"/>
              </a:lnTo>
              <a:lnTo>
                <a:pt x="0" y="2966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4D31BE-980B-44FD-AA25-00080D39F517}">
      <dsp:nvSpPr>
        <dsp:cNvPr id="0" name=""/>
        <dsp:cNvSpPr/>
      </dsp:nvSpPr>
      <dsp:spPr>
        <a:xfrm>
          <a:off x="4720241" y="2077917"/>
          <a:ext cx="1112332" cy="74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Warehouse</a:t>
          </a:r>
        </a:p>
      </dsp:txBody>
      <dsp:txXfrm>
        <a:off x="4741960" y="2099636"/>
        <a:ext cx="1068894" cy="698116"/>
      </dsp:txXfrm>
    </dsp:sp>
    <dsp:sp modelId="{66ED1936-76F7-4D95-A185-77385CF09C7A}">
      <dsp:nvSpPr>
        <dsp:cNvPr id="0" name=""/>
        <dsp:cNvSpPr/>
      </dsp:nvSpPr>
      <dsp:spPr>
        <a:xfrm>
          <a:off x="4553392" y="2819472"/>
          <a:ext cx="723015" cy="296621"/>
        </a:xfrm>
        <a:custGeom>
          <a:avLst/>
          <a:gdLst/>
          <a:ahLst/>
          <a:cxnLst/>
          <a:rect l="0" t="0" r="0" b="0"/>
          <a:pathLst>
            <a:path>
              <a:moveTo>
                <a:pt x="723015" y="0"/>
              </a:moveTo>
              <a:lnTo>
                <a:pt x="723015" y="148310"/>
              </a:lnTo>
              <a:lnTo>
                <a:pt x="0" y="148310"/>
              </a:lnTo>
              <a:lnTo>
                <a:pt x="0" y="2966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43A5CB-CFFB-4C3E-9055-8EFCE3E958D6}">
      <dsp:nvSpPr>
        <dsp:cNvPr id="0" name=""/>
        <dsp:cNvSpPr/>
      </dsp:nvSpPr>
      <dsp:spPr>
        <a:xfrm>
          <a:off x="3997226" y="3116094"/>
          <a:ext cx="1112332" cy="74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Facts</a:t>
          </a:r>
        </a:p>
      </dsp:txBody>
      <dsp:txXfrm>
        <a:off x="4018945" y="3137813"/>
        <a:ext cx="1068894" cy="698116"/>
      </dsp:txXfrm>
    </dsp:sp>
    <dsp:sp modelId="{24F7FC38-28E0-4081-952D-B9EB31EB5354}">
      <dsp:nvSpPr>
        <dsp:cNvPr id="0" name=""/>
        <dsp:cNvSpPr/>
      </dsp:nvSpPr>
      <dsp:spPr>
        <a:xfrm>
          <a:off x="5276407" y="2819472"/>
          <a:ext cx="723015" cy="2966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10"/>
              </a:lnTo>
              <a:lnTo>
                <a:pt x="723015" y="148310"/>
              </a:lnTo>
              <a:lnTo>
                <a:pt x="723015" y="2966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426A7-BA21-4E9D-817D-D629AFF9C67A}">
      <dsp:nvSpPr>
        <dsp:cNvPr id="0" name=""/>
        <dsp:cNvSpPr/>
      </dsp:nvSpPr>
      <dsp:spPr>
        <a:xfrm>
          <a:off x="5443257" y="3116094"/>
          <a:ext cx="1112332" cy="74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Dimensions</a:t>
          </a:r>
        </a:p>
      </dsp:txBody>
      <dsp:txXfrm>
        <a:off x="5464976" y="3137813"/>
        <a:ext cx="1068894" cy="698116"/>
      </dsp:txXfrm>
    </dsp:sp>
    <dsp:sp modelId="{E6A7138A-72F8-4A15-8978-EC8081A4D91A}">
      <dsp:nvSpPr>
        <dsp:cNvPr id="0" name=""/>
        <dsp:cNvSpPr/>
      </dsp:nvSpPr>
      <dsp:spPr>
        <a:xfrm>
          <a:off x="5999423" y="1781295"/>
          <a:ext cx="723015" cy="2966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10"/>
              </a:lnTo>
              <a:lnTo>
                <a:pt x="723015" y="148310"/>
              </a:lnTo>
              <a:lnTo>
                <a:pt x="723015" y="2966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508BA-E139-4342-A97B-0E409835D661}">
      <dsp:nvSpPr>
        <dsp:cNvPr id="0" name=""/>
        <dsp:cNvSpPr/>
      </dsp:nvSpPr>
      <dsp:spPr>
        <a:xfrm>
          <a:off x="6166273" y="2077917"/>
          <a:ext cx="1112332" cy="74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Cube</a:t>
          </a:r>
        </a:p>
      </dsp:txBody>
      <dsp:txXfrm>
        <a:off x="6187992" y="2099636"/>
        <a:ext cx="1068894" cy="6981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B04D6A-E382-4C8C-B9BC-388FA8A3C4EB}">
      <dsp:nvSpPr>
        <dsp:cNvPr id="0" name=""/>
        <dsp:cNvSpPr/>
      </dsp:nvSpPr>
      <dsp:spPr>
        <a:xfrm>
          <a:off x="1624116" y="0"/>
          <a:ext cx="1510523" cy="13509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2EF4E-703D-42F2-8F44-7536365B6A48}">
      <dsp:nvSpPr>
        <dsp:cNvPr id="0" name=""/>
        <dsp:cNvSpPr/>
      </dsp:nvSpPr>
      <dsp:spPr>
        <a:xfrm>
          <a:off x="221487" y="1499410"/>
          <a:ext cx="4315781" cy="578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Cloud platform for data analytics</a:t>
          </a:r>
        </a:p>
      </dsp:txBody>
      <dsp:txXfrm>
        <a:off x="221487" y="1499410"/>
        <a:ext cx="4315781" cy="578988"/>
      </dsp:txXfrm>
    </dsp:sp>
    <dsp:sp modelId="{F96553D5-DFFF-4355-B32E-5D2E4E0642D0}">
      <dsp:nvSpPr>
        <dsp:cNvPr id="0" name=""/>
        <dsp:cNvSpPr/>
      </dsp:nvSpPr>
      <dsp:spPr>
        <a:xfrm>
          <a:off x="221487" y="2147439"/>
          <a:ext cx="4315781" cy="1712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Large scale data warehousing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Advanced analytics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exploration and discovery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Real time analytics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integration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Integrated analytics</a:t>
          </a:r>
        </a:p>
      </dsp:txBody>
      <dsp:txXfrm>
        <a:off x="221487" y="2147439"/>
        <a:ext cx="4315781" cy="1712302"/>
      </dsp:txXfrm>
    </dsp:sp>
    <dsp:sp modelId="{257012B6-8DD9-4693-8561-2EEB279A5088}">
      <dsp:nvSpPr>
        <dsp:cNvPr id="0" name=""/>
        <dsp:cNvSpPr/>
      </dsp:nvSpPr>
      <dsp:spPr>
        <a:xfrm>
          <a:off x="6695159" y="0"/>
          <a:ext cx="1510523" cy="13509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9FC34-03CB-4645-BB59-8C356A37C18A}">
      <dsp:nvSpPr>
        <dsp:cNvPr id="0" name=""/>
        <dsp:cNvSpPr/>
      </dsp:nvSpPr>
      <dsp:spPr>
        <a:xfrm>
          <a:off x="5292530" y="1499410"/>
          <a:ext cx="4315781" cy="578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Components </a:t>
          </a:r>
        </a:p>
      </dsp:txBody>
      <dsp:txXfrm>
        <a:off x="5292530" y="1499410"/>
        <a:ext cx="4315781" cy="578988"/>
      </dsp:txXfrm>
    </dsp:sp>
    <dsp:sp modelId="{3ED303E5-1231-4A3C-81F6-7934169A601F}">
      <dsp:nvSpPr>
        <dsp:cNvPr id="0" name=""/>
        <dsp:cNvSpPr/>
      </dsp:nvSpPr>
      <dsp:spPr>
        <a:xfrm>
          <a:off x="5292530" y="2147439"/>
          <a:ext cx="4315781" cy="1712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Synapse SQL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Synapse Spark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Synapse Link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Synapse Pipeline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Synapse Studio</a:t>
          </a:r>
        </a:p>
      </dsp:txBody>
      <dsp:txXfrm>
        <a:off x="5292530" y="2147439"/>
        <a:ext cx="4315781" cy="17123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ABBDBF-0A42-436C-8785-6F0CE8A66891}">
      <dsp:nvSpPr>
        <dsp:cNvPr id="0" name=""/>
        <dsp:cNvSpPr/>
      </dsp:nvSpPr>
      <dsp:spPr>
        <a:xfrm>
          <a:off x="1963800" y="110483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221CC-8637-4B70-86F7-FD6AA85B7922}">
      <dsp:nvSpPr>
        <dsp:cNvPr id="0" name=""/>
        <dsp:cNvSpPr/>
      </dsp:nvSpPr>
      <dsp:spPr>
        <a:xfrm>
          <a:off x="559800" y="180008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Use case</a:t>
          </a:r>
        </a:p>
      </dsp:txBody>
      <dsp:txXfrm>
        <a:off x="559800" y="1800089"/>
        <a:ext cx="4320000" cy="648000"/>
      </dsp:txXfrm>
    </dsp:sp>
    <dsp:sp modelId="{58D466B5-BC56-4977-B36E-6A486F81B8E1}">
      <dsp:nvSpPr>
        <dsp:cNvPr id="0" name=""/>
        <dsp:cNvSpPr/>
      </dsp:nvSpPr>
      <dsp:spPr>
        <a:xfrm>
          <a:off x="559800" y="2530696"/>
          <a:ext cx="4320000" cy="171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On a server to create web applications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Alongside software to create workflows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 connect to database systems. It can also read and modify files.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 handle big data and perform complex mathematics.</a:t>
          </a:r>
        </a:p>
      </dsp:txBody>
      <dsp:txXfrm>
        <a:off x="559800" y="2530696"/>
        <a:ext cx="4320000" cy="1710158"/>
      </dsp:txXfrm>
    </dsp:sp>
    <dsp:sp modelId="{ECC014FE-101E-4C3F-86BB-912E3904C8C8}">
      <dsp:nvSpPr>
        <dsp:cNvPr id="0" name=""/>
        <dsp:cNvSpPr/>
      </dsp:nvSpPr>
      <dsp:spPr>
        <a:xfrm>
          <a:off x="7039800" y="110483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1B7A2-C513-4CF7-917F-04938E1A3831}">
      <dsp:nvSpPr>
        <dsp:cNvPr id="0" name=""/>
        <dsp:cNvSpPr/>
      </dsp:nvSpPr>
      <dsp:spPr>
        <a:xfrm>
          <a:off x="5635800" y="180008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Why</a:t>
          </a:r>
        </a:p>
      </dsp:txBody>
      <dsp:txXfrm>
        <a:off x="5635800" y="1800089"/>
        <a:ext cx="4320000" cy="648000"/>
      </dsp:txXfrm>
    </dsp:sp>
    <dsp:sp modelId="{D3359435-F967-4BD2-903C-4853D11331C7}">
      <dsp:nvSpPr>
        <dsp:cNvPr id="0" name=""/>
        <dsp:cNvSpPr/>
      </dsp:nvSpPr>
      <dsp:spPr>
        <a:xfrm>
          <a:off x="5635800" y="2530696"/>
          <a:ext cx="4320000" cy="171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Platform independent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Readable, concise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Dynamically typed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Flexible (can be functional, procedural and object-oriented)</a:t>
          </a:r>
        </a:p>
      </dsp:txBody>
      <dsp:txXfrm>
        <a:off x="5635800" y="2530696"/>
        <a:ext cx="4320000" cy="1710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Journey Scrapbook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Shashikant Suman</a:t>
            </a: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Week Two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E8F7F-F87C-C666-A44A-A36970EEF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Aug – 25</a:t>
            </a:r>
            <a:r>
              <a:rPr lang="en-US" baseline="30000" dirty="0"/>
              <a:t>th</a:t>
            </a:r>
            <a:r>
              <a:rPr lang="en-US" dirty="0"/>
              <a:t> Aug</a:t>
            </a:r>
          </a:p>
        </p:txBody>
      </p:sp>
    </p:spTree>
    <p:extLst>
      <p:ext uri="{BB962C8B-B14F-4D97-AF65-F5344CB8AC3E}">
        <p14:creationId xmlns:p14="http://schemas.microsoft.com/office/powerpoint/2010/main" val="97625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C339-8097-CAEC-5C77-A2D96C00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1-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331D2-3077-DD83-2457-FDAB72EAD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Story – A user story is an informal, general explanation of a software feature written from the perspective of the end user or customer</a:t>
            </a:r>
          </a:p>
          <a:p>
            <a:r>
              <a:rPr lang="en-US" dirty="0"/>
              <a:t>Burn Up Chart – Shows the work you have completed and total project work.</a:t>
            </a:r>
          </a:p>
          <a:p>
            <a:r>
              <a:rPr lang="en-US" dirty="0"/>
              <a:t>Burn Down Chart – Shows the work left to do versus time.</a:t>
            </a:r>
          </a:p>
          <a:p>
            <a:r>
              <a:rPr lang="en-US" dirty="0"/>
              <a:t>Velocity Chart – Shows tasks completed against tasks set.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0EE46-1E2A-092D-3938-E34DF6DD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319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B1ECE-5CC4-1F8C-9B64-CB6439A1B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54"/>
          <a:stretch/>
        </p:blipFill>
        <p:spPr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  <p:sp>
        <p:nvSpPr>
          <p:cNvPr id="9" name="Arc 12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958979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69" y="569429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F723F-FCE4-97C9-770C-89C36530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795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9140F8-0AF6-6043-5CB1-DB3661769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10"/>
          <a:stretch/>
        </p:blipFill>
        <p:spPr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  <p:sp>
        <p:nvSpPr>
          <p:cNvPr id="9" name="Arc 12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958979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69" y="569429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DD580-AA74-EEF8-9F31-99A3B626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52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FC339-8097-CAEC-5C77-A2D96C00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Day 2- DBMS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331D2-3077-DD83-2457-FDAB72EAD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>
            <a:normAutofit/>
          </a:bodyPr>
          <a:lstStyle/>
          <a:p>
            <a:r>
              <a:rPr lang="en-US" dirty="0"/>
              <a:t>NoSQL – Not Only SQL; stores data differently than a relational database. E.g. – MongoDB, Redis, CouchDB, etc.</a:t>
            </a:r>
          </a:p>
          <a:p>
            <a:r>
              <a:rPr lang="en-US" dirty="0"/>
              <a:t>Normalization – Process of organizing data for minimum redundancy. 1NF, 2NF, 3NF, BCNF, 4NF, 5NF.</a:t>
            </a:r>
          </a:p>
          <a:p>
            <a:r>
              <a:rPr lang="en-US" dirty="0"/>
              <a:t>Joins – It is the concept of combining multiple related tables to resolve complex queries. Types – Inner, Outer, Left, Right, Cross, Self.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0EE46-1E2A-092D-3938-E34DF6DD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675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BF940-8B2F-A8F0-0400-04478FC9F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PostgreSQL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CB50C-DD4E-B6EB-4DA9-C0DCC32D0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2952214-7B02-0551-1B18-8B707D449B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11096"/>
          <a:ext cx="10515600" cy="3859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8348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C339-8097-CAEC-5C77-A2D96C00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3- Software 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0EE46-1E2A-092D-3938-E34DF6DD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331D2-3077-DD83-2457-FDAB72EAD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Process of checking if the application can confidently satisfy user requirements. It is done to ensure product quality.</a:t>
            </a:r>
          </a:p>
          <a:p>
            <a:r>
              <a:rPr lang="en-US" dirty="0"/>
              <a:t>Test Driven Development – Tests are written before the code; the aim is to write code which can pass the test cases.</a:t>
            </a:r>
          </a:p>
          <a:p>
            <a:r>
              <a:rPr lang="en-US" dirty="0"/>
              <a:t>Behavior Driven Development – Tests in form of </a:t>
            </a:r>
            <a:r>
              <a:rPr lang="en-US" u="sng" dirty="0"/>
              <a:t>“ Given – When – Then “</a:t>
            </a:r>
          </a:p>
          <a:p>
            <a:r>
              <a:rPr lang="en-US" dirty="0"/>
              <a:t>Acceptance Test Driven Development – User-centric acceptance tests are used.</a:t>
            </a:r>
          </a:p>
        </p:txBody>
      </p:sp>
    </p:spTree>
    <p:extLst>
      <p:ext uri="{BB962C8B-B14F-4D97-AF65-F5344CB8AC3E}">
        <p14:creationId xmlns:p14="http://schemas.microsoft.com/office/powerpoint/2010/main" val="818460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B11BC29-6E93-960B-133E-BB7025D47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Testing Life Cycle</a:t>
            </a: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F48FCE-921C-B71F-737E-487FE3645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Test Strategy</a:t>
            </a:r>
          </a:p>
          <a:p>
            <a:r>
              <a:rPr lang="en-US" sz="2400" dirty="0"/>
              <a:t>Test Plan </a:t>
            </a:r>
          </a:p>
          <a:p>
            <a:r>
              <a:rPr lang="en-US" sz="2400" dirty="0"/>
              <a:t>Test Design</a:t>
            </a:r>
          </a:p>
          <a:p>
            <a:r>
              <a:rPr lang="en-US" sz="2400" dirty="0"/>
              <a:t>Test Environment </a:t>
            </a:r>
          </a:p>
          <a:p>
            <a:r>
              <a:rPr lang="en-US" sz="2400" dirty="0"/>
              <a:t>Test Execution</a:t>
            </a:r>
          </a:p>
          <a:p>
            <a:r>
              <a:rPr lang="en-US" sz="2400" dirty="0"/>
              <a:t>Defect Logging </a:t>
            </a:r>
          </a:p>
          <a:p>
            <a:r>
              <a:rPr lang="en-US" sz="2400" dirty="0"/>
              <a:t>Test Closure</a:t>
            </a:r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Reducing Feature Test Time – DOTNET CATCH">
            <a:extLst>
              <a:ext uri="{FF2B5EF4-FFF2-40B4-BE49-F238E27FC236}">
                <a16:creationId xmlns:a16="http://schemas.microsoft.com/office/drawing/2014/main" id="{AAAF3F4D-7B0B-F805-55FE-0BA5C37CF16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619" y="1616330"/>
            <a:ext cx="5030422" cy="338295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B75FD-22E2-2ACB-4F63-BEE0C135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892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F95F2355-3B26-0ED8-6C80-E579BD223B5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1" b="12356"/>
          <a:stretch/>
        </p:blipFill>
        <p:spPr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820704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40" y="5694291"/>
            <a:ext cx="546100" cy="5461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579D8-8B8F-4B00-1AB8-E09C1E478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120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9479C7F-4074-D124-102D-936164009B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6226"/>
          <a:stretch/>
        </p:blipFill>
        <p:spPr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820704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40" y="5694291"/>
            <a:ext cx="546100" cy="5461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F266EA-3F53-566D-836F-4D30FD31D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9224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B0BC23-07F5-CA6F-F3B8-24AC72FF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2225D-FEA6-5060-1209-3F18C08F8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304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Week One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E8F7F-F87C-C666-A44A-A36970EEF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  <a:r>
              <a:rPr lang="en-US" baseline="30000" dirty="0"/>
              <a:t>th</a:t>
            </a:r>
            <a:r>
              <a:rPr lang="en-US" dirty="0"/>
              <a:t> Aug – 18</a:t>
            </a:r>
            <a:r>
              <a:rPr lang="en-US" baseline="30000" dirty="0"/>
              <a:t>th</a:t>
            </a:r>
            <a:r>
              <a:rPr lang="en-US" dirty="0"/>
              <a:t> Aug</a:t>
            </a:r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C339-8097-CAEC-5C77-A2D96C00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4- 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331D2-3077-DD83-2457-FDAB72EAD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Integrates and automates the work of software development (Dev) and IT operations (Ops) as a means for improving and shortening the systems development life cycle.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0EE46-1E2A-092D-3938-E34DF6DD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27E8866-A4D8-BBDB-572F-F3C4442EA5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4010285"/>
              </p:ext>
            </p:extLst>
          </p:nvPr>
        </p:nvGraphicFramePr>
        <p:xfrm>
          <a:off x="838200" y="1027906"/>
          <a:ext cx="10515600" cy="6963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1349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7D70B4E-60F0-4587-9D0A-C9E66E53A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33A005-B59C-8C56-9713-080CEF6B8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00" b="-1"/>
          <a:stretch/>
        </p:blipFill>
        <p:spPr>
          <a:xfrm>
            <a:off x="20" y="-1"/>
            <a:ext cx="11828189" cy="6858000"/>
          </a:xfrm>
          <a:custGeom>
            <a:avLst/>
            <a:gdLst/>
            <a:ahLst/>
            <a:cxnLst/>
            <a:rect l="l" t="t" r="r" b="b"/>
            <a:pathLst>
              <a:path w="11828209" h="6851225">
                <a:moveTo>
                  <a:pt x="1484882" y="0"/>
                </a:moveTo>
                <a:lnTo>
                  <a:pt x="8520272" y="0"/>
                </a:lnTo>
                <a:lnTo>
                  <a:pt x="8541915" y="12445"/>
                </a:lnTo>
                <a:cubicBezTo>
                  <a:pt x="10512125" y="1209574"/>
                  <a:pt x="11828209" y="3376047"/>
                  <a:pt x="11828209" y="5849907"/>
                </a:cubicBezTo>
                <a:cubicBezTo>
                  <a:pt x="11828209" y="6085513"/>
                  <a:pt x="11816272" y="6318331"/>
                  <a:pt x="11792969" y="6547788"/>
                </a:cubicBezTo>
                <a:lnTo>
                  <a:pt x="11754411" y="6851225"/>
                </a:lnTo>
                <a:lnTo>
                  <a:pt x="0" y="6851225"/>
                </a:lnTo>
                <a:lnTo>
                  <a:pt x="0" y="1208190"/>
                </a:lnTo>
                <a:lnTo>
                  <a:pt x="176127" y="1023457"/>
                </a:lnTo>
                <a:cubicBezTo>
                  <a:pt x="562126" y="637458"/>
                  <a:pt x="994141" y="297476"/>
                  <a:pt x="1463239" y="12445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F149F64-F5A8-406B-96EB-0B8A677B4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76322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9EE7A9-906A-4407-BE4D-A564B220B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A5B2A-8ECB-B8AB-2D52-E22C58F36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4634" y="6356350"/>
            <a:ext cx="139916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15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4F497-C845-B68F-C8CE-B8D8B8CDE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10"/>
          <a:stretch/>
        </p:blipFill>
        <p:spPr>
          <a:xfrm>
            <a:off x="261682" y="179795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958979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69" y="569429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61936-D9F6-E2F1-13E2-ABBBDF881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885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" name="Arc 205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FC339-8097-CAEC-5C77-A2D96C00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Day 5- Cloud</a:t>
            </a:r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Simple Architecture Of Cloud Computing Download Scientific Diagram - Riset">
            <a:extLst>
              <a:ext uri="{FF2B5EF4-FFF2-40B4-BE49-F238E27FC236}">
                <a16:creationId xmlns:a16="http://schemas.microsoft.com/office/drawing/2014/main" id="{43ACF3F2-CC56-4AF0-8B35-D80E52922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480949"/>
            <a:ext cx="4777381" cy="372635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331D2-3077-DD83-2457-FDAB72EAD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sz="2400" dirty="0"/>
              <a:t>On-demand availability of computer system resources, especially data storage and computing power, without direct active management by the user.</a:t>
            </a:r>
          </a:p>
          <a:p>
            <a:r>
              <a:rPr lang="en-US" sz="2400" dirty="0"/>
              <a:t>Public, Private and Hybrid.</a:t>
            </a:r>
          </a:p>
          <a:p>
            <a:r>
              <a:rPr lang="en-US" sz="2400" dirty="0"/>
              <a:t>Three models: IaaS, PaaS, SaaS.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0EE46-1E2A-092D-3938-E34DF6DD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861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Exchange Anywhere: Cloud Models Overview Poster">
            <a:extLst>
              <a:ext uri="{FF2B5EF4-FFF2-40B4-BE49-F238E27FC236}">
                <a16:creationId xmlns:a16="http://schemas.microsoft.com/office/drawing/2014/main" id="{60698355-840F-B195-3C5D-82AD04F25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" r="1" b="1"/>
          <a:stretch/>
        </p:blipFill>
        <p:spPr bwMode="auto"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Arc 3080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958979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3" name="Oval 3082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69" y="569429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8E10D-B96F-6C3D-D6C3-1026584B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9224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4D5C0-D031-B4FE-8704-B56F3863F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F72A6-1D0A-4127-406E-8A1FBA69C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15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Week Three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E8F7F-F87C-C666-A44A-A36970EEF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</a:t>
            </a:r>
            <a:r>
              <a:rPr lang="en-US" baseline="30000" dirty="0"/>
              <a:t>th</a:t>
            </a:r>
            <a:r>
              <a:rPr lang="en-US" dirty="0"/>
              <a:t> Aug – 1</a:t>
            </a:r>
            <a:r>
              <a:rPr lang="en-US" baseline="30000" dirty="0"/>
              <a:t>st</a:t>
            </a:r>
            <a:r>
              <a:rPr lang="en-US" dirty="0"/>
              <a:t> Sep</a:t>
            </a:r>
          </a:p>
        </p:txBody>
      </p:sp>
    </p:spTree>
    <p:extLst>
      <p:ext uri="{BB962C8B-B14F-4D97-AF65-F5344CB8AC3E}">
        <p14:creationId xmlns:p14="http://schemas.microsoft.com/office/powerpoint/2010/main" val="529551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EAC37C-91FB-7E5C-3645-02FE92C6C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824037"/>
            <a:ext cx="3932237" cy="1600200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EC4AA6AD-1622-FB26-E243-1346B15F28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553601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C07AF9-4029-87B6-D0B4-53FAB7A03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3424237"/>
            <a:ext cx="3932237" cy="1005396"/>
          </a:xfrm>
        </p:spPr>
        <p:txBody>
          <a:bodyPr/>
          <a:lstStyle/>
          <a:p>
            <a:r>
              <a:rPr lang="en-US" dirty="0"/>
              <a:t>Implementing a Seamless CI/CD Workflow for a Spring Boot Application using Azure Boards, Azure, Git, Maven, Docker, </a:t>
            </a:r>
            <a:r>
              <a:rPr lang="en-US" dirty="0" err="1"/>
              <a:t>Github</a:t>
            </a:r>
            <a:r>
              <a:rPr lang="en-US" dirty="0"/>
              <a:t>, </a:t>
            </a:r>
            <a:r>
              <a:rPr lang="en-US" dirty="0" err="1"/>
              <a:t>Github</a:t>
            </a:r>
            <a:r>
              <a:rPr lang="en-US" dirty="0"/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3650907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4F03A-C4DE-32A0-E685-CCB385809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IDA Bootcamp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AE4B461-DB10-CBB5-6DCB-5DEC39BF6B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798777"/>
              </p:ext>
            </p:extLst>
          </p:nvPr>
        </p:nvGraphicFramePr>
        <p:xfrm>
          <a:off x="1179513" y="1911350"/>
          <a:ext cx="9829800" cy="385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B4724-411F-C65F-CFD9-F6E8985A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211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34D64-2D22-C0E8-E838-90638BAD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Warehousing Dimensional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DBCB82-3D8E-9A79-DE59-1D5019FA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8AA4D-3F3B-3E04-85AE-FA3034D68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Facts: Numeric data used for aggregation &amp; summarization.</a:t>
            </a:r>
          </a:p>
          <a:p>
            <a:r>
              <a:rPr lang="en-US" dirty="0"/>
              <a:t>Dimensions: Has multiple data columns</a:t>
            </a:r>
          </a:p>
          <a:p>
            <a:r>
              <a:rPr lang="en-US" dirty="0"/>
              <a:t>Schemas: Star and Snowflake</a:t>
            </a:r>
          </a:p>
          <a:p>
            <a:endParaRPr lang="en-US" dirty="0"/>
          </a:p>
        </p:txBody>
      </p:sp>
      <p:pic>
        <p:nvPicPr>
          <p:cNvPr id="2052" name="Picture 4" descr="Oracle Business Intelligence: Star Schema and Snowflake Schema">
            <a:extLst>
              <a:ext uri="{FF2B5EF4-FFF2-40B4-BE49-F238E27FC236}">
                <a16:creationId xmlns:a16="http://schemas.microsoft.com/office/drawing/2014/main" id="{8496597C-67A5-086A-2656-BA651873C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" y="3619925"/>
            <a:ext cx="4857971" cy="2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gical Schema Design">
            <a:extLst>
              <a:ext uri="{FF2B5EF4-FFF2-40B4-BE49-F238E27FC236}">
                <a16:creationId xmlns:a16="http://schemas.microsoft.com/office/drawing/2014/main" id="{34120B2A-76B5-13D0-5108-1B7A95737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022" y="3593324"/>
            <a:ext cx="40767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561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F6D53-60C2-CC4C-5050-B232C53E5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Big Data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D7744A73-05AF-FCD2-6B29-F89030A4E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13ECC-798F-1EA7-41D7-99E65F6E0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Massive volumes of both structured and semi-structured data that is so large that it is difficult to process using traditional database and software techniques.</a:t>
            </a:r>
          </a:p>
          <a:p>
            <a:pPr lvl="1"/>
            <a:r>
              <a:rPr lang="en-US" dirty="0"/>
              <a:t>High Volume</a:t>
            </a:r>
          </a:p>
          <a:p>
            <a:pPr lvl="1"/>
            <a:r>
              <a:rPr lang="en-US" dirty="0"/>
              <a:t>High Velocity</a:t>
            </a:r>
          </a:p>
          <a:p>
            <a:pPr lvl="1"/>
            <a:r>
              <a:rPr lang="en-US" dirty="0"/>
              <a:t>High Variety</a:t>
            </a:r>
          </a:p>
          <a:p>
            <a:r>
              <a:rPr lang="en-US" sz="2400"/>
              <a:t>Hadoop – Framework to handle large distributed sets of data.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6393E-E361-6C95-1B84-642A7C020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62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365124"/>
            <a:ext cx="5806440" cy="1325880"/>
          </a:xfrm>
        </p:spPr>
        <p:txBody>
          <a:bodyPr/>
          <a:lstStyle/>
          <a:p>
            <a:r>
              <a:rPr lang="en-US" dirty="0"/>
              <a:t>Business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5" y="1825625"/>
            <a:ext cx="6660983" cy="4352544"/>
          </a:xfrm>
        </p:spPr>
        <p:txBody>
          <a:bodyPr>
            <a:normAutofit/>
          </a:bodyPr>
          <a:lstStyle/>
          <a:p>
            <a:r>
              <a:rPr lang="en-US" dirty="0"/>
              <a:t>Business Analysis is the practice of enabling change in organizational context, by defining needs and recommending solutions that deliver value to stakeholders.</a:t>
            </a:r>
          </a:p>
          <a:p>
            <a:r>
              <a:rPr lang="en-US" dirty="0"/>
              <a:t>Software Development Life Cycle (SDLC) is a framework that defines the steps involved in the development of the software at each phase.</a:t>
            </a:r>
          </a:p>
          <a:p>
            <a:endParaRPr lang="en-US" dirty="0"/>
          </a:p>
        </p:txBody>
      </p:sp>
      <p:pic>
        <p:nvPicPr>
          <p:cNvPr id="11" name="Picture Placeholder 10" descr="boy looking at map on the wall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2" b="72"/>
          <a:stretch/>
        </p:blipFill>
        <p:spPr/>
      </p:pic>
      <p:pic>
        <p:nvPicPr>
          <p:cNvPr id="13" name="Picture Placeholder 12" descr="boy playing with space ship toys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0F93-3546-C30D-046C-E4FB7E46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Architecture and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36C4-21BE-5968-D70F-9C7664A66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Availability Zones: Physically separate datacenters within a region; protects against downtime; max 3 per region.</a:t>
            </a:r>
          </a:p>
          <a:p>
            <a:r>
              <a:rPr lang="en-US" dirty="0"/>
              <a:t>Region Pairs: Auto-replication of some services b/w pairs.</a:t>
            </a:r>
          </a:p>
          <a:p>
            <a:r>
              <a:rPr lang="en-US" dirty="0"/>
              <a:t>Resource Groups: Act as a container; manage and aggregate resources in a single unit.</a:t>
            </a:r>
          </a:p>
          <a:p>
            <a:r>
              <a:rPr lang="en-US" dirty="0"/>
              <a:t>Azure Functions: Serverless compute, abstracts server</a:t>
            </a:r>
          </a:p>
          <a:p>
            <a:r>
              <a:rPr lang="en-US" dirty="0"/>
              <a:t>Azure App Services: Fully managed platform; Build, deploy and scale Web Apps &amp; APIs.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4E2EB-B009-3284-FCF4-9B20594E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93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703E61-1402-5B9C-7B3F-F21C375B7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5" b="1"/>
          <a:stretch/>
        </p:blipFill>
        <p:spPr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958979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69" y="569429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01D42-D9D2-D55C-AFCA-DA36AEC272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9224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58A63-9D1C-9081-FA98-94C73C36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6D4A3-3C8B-675A-631A-619A870B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31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884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203D-CFDF-3621-9ACB-0C9FF58AE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C61-657B-C6BD-06A4-079E2909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Datalake</a:t>
            </a:r>
            <a:r>
              <a:rPr lang="en-US" dirty="0"/>
              <a:t>: Low cost, high throughput, unlimited NoSQL data, no query support</a:t>
            </a:r>
          </a:p>
          <a:p>
            <a:r>
              <a:rPr lang="en-US" dirty="0"/>
              <a:t>Databricks: Wrapper around Spark, provides GUI, for predictive analysis, fast ML processing.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523A3-DC8B-1EB7-6B0A-F2DBCE6DB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973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9845753-7374-B346-7F76-27A0AB5A1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25" y="965200"/>
            <a:ext cx="4059702" cy="206029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807BEAC-EAF5-1F0B-9F32-61BD125FB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20" y="965200"/>
            <a:ext cx="4059702" cy="206029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EEE3B243-5264-C5BA-D660-A9F9F27B8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127" y="3836247"/>
            <a:ext cx="4528129" cy="206029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0A2C65E4-5C03-F0EB-4928-9C8F2FDFF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680" y="4292400"/>
            <a:ext cx="4733982" cy="114799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91D07-51A3-7171-5F27-4839DA39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/>
              <a:pPr>
                <a:spcAft>
                  <a:spcPts val="600"/>
                </a:spcAft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71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7C620-79B2-4B38-B40F-50060C66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E5953-2C1C-7A55-58BB-6DC42F1C2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Combine rows from multiple tables by specifying matching criteria.</a:t>
            </a:r>
          </a:p>
          <a:p>
            <a:r>
              <a:rPr lang="en-US" sz="2600" dirty="0"/>
              <a:t>Usually based on primary key – foreign key relationships.</a:t>
            </a:r>
          </a:p>
          <a:p>
            <a:r>
              <a:rPr lang="en-US" sz="2600" dirty="0"/>
              <a:t>Inner, Left, Right, Outer, Cross, Self.</a:t>
            </a:r>
          </a:p>
          <a:p>
            <a:r>
              <a:rPr lang="en-US" sz="2600" dirty="0"/>
              <a:t>ANSI SQL-89 Syntax (Not recommended, cartesian product)</a:t>
            </a:r>
          </a:p>
          <a:p>
            <a:pPr marL="457200" lvl="1" indent="0">
              <a:buNone/>
            </a:pPr>
            <a:r>
              <a:rPr lang="en-US" sz="2600" dirty="0"/>
              <a:t>SELECT … FROM Table1, Table2 WHERE &lt;predicate&gt;</a:t>
            </a:r>
          </a:p>
          <a:p>
            <a:r>
              <a:rPr lang="en-US" sz="2600" dirty="0"/>
              <a:t>ANSI SQL-92 Syntax (Preferred)</a:t>
            </a:r>
          </a:p>
          <a:p>
            <a:pPr marL="457200" lvl="1" indent="0">
              <a:buNone/>
            </a:pPr>
            <a:r>
              <a:rPr lang="en-US" sz="2600" dirty="0"/>
              <a:t>SELECT … FROM Table1 JOIN Table2 ON &lt;predicate&gt;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E9607-7929-484B-C597-471661EC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687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BDABC-8DB5-6A5F-289D-B5F0C92A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7334F1-405A-4721-76D6-D25EB0C9F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925"/>
            <a:ext cx="12192000" cy="55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913392-7BA1-86CB-CD16-DFD0B9F4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C495D9-12E7-9BAD-5CFD-17AF3F391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queries (queries within a query)</a:t>
            </a:r>
          </a:p>
          <a:p>
            <a:r>
              <a:rPr lang="en-US" dirty="0"/>
              <a:t>Scalar: Returns single value to outer query</a:t>
            </a:r>
          </a:p>
          <a:p>
            <a:r>
              <a:rPr lang="en-US" dirty="0"/>
              <a:t>Multi-valued: Returns a set of values to outer query</a:t>
            </a:r>
          </a:p>
          <a:p>
            <a:r>
              <a:rPr lang="en-US" dirty="0"/>
              <a:t>Self-contained:</a:t>
            </a:r>
          </a:p>
          <a:p>
            <a:r>
              <a:rPr lang="en-US" dirty="0"/>
              <a:t>Correlated: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17F9B-E54A-F949-809E-84289367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893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C6BE0-5E03-6AFD-D56B-AB50CA7BB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82F87-88C8-7671-32FA-F24AAD9C5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93" y="650732"/>
            <a:ext cx="8026813" cy="55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97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309AEA6-FFD4-A076-6E95-09088131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Operators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8CCC9B0-6566-5B93-58D9-E078E7645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UNION</a:t>
            </a:r>
          </a:p>
          <a:p>
            <a:r>
              <a:rPr lang="en-US" dirty="0"/>
              <a:t>UNION ALL</a:t>
            </a:r>
          </a:p>
          <a:p>
            <a:r>
              <a:rPr lang="en-US" dirty="0"/>
              <a:t>INTERSECT </a:t>
            </a:r>
          </a:p>
          <a:p>
            <a:r>
              <a:rPr lang="en-US" dirty="0"/>
              <a:t>EXCEPT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7CD59-D176-F6BA-CEC4-B33CD153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855D-E9CC-4FF8-AD85-6CDC7B89A0DE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1A9183-1891-CB67-BB32-44A1E8350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416" y="420741"/>
            <a:ext cx="5899627" cy="5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82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Week Four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E8F7F-F87C-C666-A44A-A36970EEF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Sep – 8</a:t>
            </a:r>
            <a:r>
              <a:rPr lang="en-US" baseline="30000" dirty="0"/>
              <a:t>th</a:t>
            </a:r>
            <a:r>
              <a:rPr lang="en-US" dirty="0"/>
              <a:t> Sep</a:t>
            </a:r>
          </a:p>
        </p:txBody>
      </p:sp>
    </p:spTree>
    <p:extLst>
      <p:ext uri="{BB962C8B-B14F-4D97-AF65-F5344CB8AC3E}">
        <p14:creationId xmlns:p14="http://schemas.microsoft.com/office/powerpoint/2010/main" val="312570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SDLC Steps</a:t>
            </a:r>
          </a:p>
        </p:txBody>
      </p:sp>
      <p:graphicFrame>
        <p:nvGraphicFramePr>
          <p:cNvPr id="4" name="Content Placeholder 4" descr="timeline SmartArt graphic&#10;">
            <a:extLst>
              <a:ext uri="{FF2B5EF4-FFF2-40B4-BE49-F238E27FC236}">
                <a16:creationId xmlns:a16="http://schemas.microsoft.com/office/drawing/2014/main" id="{E246B7D8-C843-490A-A5BB-04DFA74A3D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063496"/>
              </p:ext>
            </p:extLst>
          </p:nvPr>
        </p:nvGraphicFramePr>
        <p:xfrm>
          <a:off x="996696" y="1581912"/>
          <a:ext cx="10195560" cy="367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647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B0A0C-9827-CA9D-969F-FEA59549D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DA8A5-19ED-44DB-B16F-4113F98B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0E259C-5264-1EFB-A0A8-471E0EAD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Structured Data – Can be organized in row column format (Tables)</a:t>
            </a:r>
          </a:p>
          <a:p>
            <a:r>
              <a:rPr lang="en-US" dirty="0"/>
              <a:t>Semi-structured Data – Data in format of JSON, XML, etc.</a:t>
            </a:r>
          </a:p>
          <a:p>
            <a:r>
              <a:rPr lang="en-US" dirty="0"/>
              <a:t>Unstructured Data – Any format of data like audio, video, etc.</a:t>
            </a:r>
          </a:p>
          <a:p>
            <a:r>
              <a:rPr lang="en-US" dirty="0"/>
              <a:t>Benefits of storing data on Azure –</a:t>
            </a:r>
          </a:p>
          <a:p>
            <a:pPr marL="457200" lvl="1" indent="0">
              <a:buNone/>
            </a:pPr>
            <a:r>
              <a:rPr lang="en-US" dirty="0"/>
              <a:t>- Automated Backups			- Multiple Data Types</a:t>
            </a:r>
          </a:p>
          <a:p>
            <a:pPr marL="457200" lvl="1" indent="0">
              <a:buNone/>
            </a:pPr>
            <a:r>
              <a:rPr lang="en-US" dirty="0"/>
              <a:t>- Global Replication			- Support for Analytics</a:t>
            </a:r>
          </a:p>
          <a:p>
            <a:pPr marL="457200" lvl="1" indent="0">
              <a:buNone/>
            </a:pPr>
            <a:r>
              <a:rPr lang="en-US" dirty="0"/>
              <a:t>- Encryption Facilities			- Virtual Disks</a:t>
            </a:r>
          </a:p>
        </p:txBody>
      </p:sp>
    </p:spTree>
    <p:extLst>
      <p:ext uri="{BB962C8B-B14F-4D97-AF65-F5344CB8AC3E}">
        <p14:creationId xmlns:p14="http://schemas.microsoft.com/office/powerpoint/2010/main" val="3479770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12085-ECB7-DE50-B745-1F4361CB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3CCF3-E770-B37C-1AB0-FADE95451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"/>
            <a:ext cx="121920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85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F9AAE-A966-EF49-717F-C944C8B5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69B27-33CB-40CF-2D9B-A88864958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"/>
            <a:ext cx="5858339" cy="3130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A6C5DA-12A1-6661-830C-A9C1F4819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150"/>
            <a:ext cx="6096000" cy="3244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C51EFA-5A8B-EC80-84C2-21172FADD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6096000" cy="3263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9122FB-E32D-C235-B9FB-54A46A25D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54266"/>
            <a:ext cx="5858339" cy="308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3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F9AAE-A966-EF49-717F-C944C8B5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58BED-21BC-D56B-A916-5CC9CAF85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136525"/>
            <a:ext cx="7071360" cy="414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9C9BD2-D520-C493-3859-D5C4AF4AB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852"/>
          <a:stretch/>
        </p:blipFill>
        <p:spPr>
          <a:xfrm>
            <a:off x="264574" y="3877310"/>
            <a:ext cx="11662852" cy="247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63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52FE996-9195-7DA2-8ED0-82F31079D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CF4D5-A0E2-6662-B941-6888C3308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Data Factory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F9AAE-A966-EF49-717F-C944C8B5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44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85477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62500-5B69-698B-7BD6-CA87E4DF3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762"/>
          <a:stretch/>
        </p:blipFill>
        <p:spPr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820704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40" y="5694291"/>
            <a:ext cx="546100" cy="5461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1B7E4-AC44-DB15-7E5F-57464DC8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45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169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1604F04-4A63-2FD0-10A7-CA9FAD35D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4" r="2487" b="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CF147-5F12-6DF7-47C3-0634423C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630" y="3826292"/>
            <a:ext cx="5257800" cy="1701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Control Flow in ADF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5ECD72-75B5-CC29-1C72-EBC0F50F3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7C418-763D-F208-4DA7-342A61BE6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9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C9389-D1BA-0655-2516-5BA63DF2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8120" y="6356350"/>
            <a:ext cx="7656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92749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12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Arc 14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16">
            <a:extLst>
              <a:ext uri="{FF2B5EF4-FFF2-40B4-BE49-F238E27FC236}">
                <a16:creationId xmlns:a16="http://schemas.microsoft.com/office/drawing/2014/main" id="{407C9FC5-0C1E-42A8-97E6-F940775A0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6711A8-7996-37B0-C925-134E54F22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218281"/>
            <a:ext cx="4265007" cy="18851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Flow in ADF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A5DCBF-94D4-55FE-EA12-F4B1C60A8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3444" y="678145"/>
            <a:ext cx="7873693" cy="3287267"/>
          </a:xfrm>
          <a:custGeom>
            <a:avLst/>
            <a:gdLst/>
            <a:ahLst/>
            <a:cxnLst/>
            <a:rect l="l" t="t" r="r" b="b"/>
            <a:pathLst>
              <a:path w="10823796" h="3287267">
                <a:moveTo>
                  <a:pt x="98881" y="0"/>
                </a:moveTo>
                <a:lnTo>
                  <a:pt x="10724915" y="0"/>
                </a:lnTo>
                <a:cubicBezTo>
                  <a:pt x="10779525" y="0"/>
                  <a:pt x="10823796" y="44271"/>
                  <a:pt x="10823796" y="98881"/>
                </a:cubicBezTo>
                <a:lnTo>
                  <a:pt x="10823796" y="3188386"/>
                </a:lnTo>
                <a:cubicBezTo>
                  <a:pt x="10823796" y="3242996"/>
                  <a:pt x="10779525" y="3287267"/>
                  <a:pt x="10724915" y="3287267"/>
                </a:cubicBezTo>
                <a:lnTo>
                  <a:pt x="98881" y="3287267"/>
                </a:lnTo>
                <a:cubicBezTo>
                  <a:pt x="44271" y="3287267"/>
                  <a:pt x="0" y="3242996"/>
                  <a:pt x="0" y="3188386"/>
                </a:cubicBezTo>
                <a:lnTo>
                  <a:pt x="0" y="98881"/>
                </a:lnTo>
                <a:cubicBezTo>
                  <a:pt x="0" y="44271"/>
                  <a:pt x="44271" y="0"/>
                  <a:pt x="98881" y="0"/>
                </a:cubicBezTo>
                <a:close/>
              </a:path>
            </a:pathLst>
          </a:custGeom>
        </p:spPr>
      </p:pic>
      <p:sp>
        <p:nvSpPr>
          <p:cNvPr id="34" name="Oval 18">
            <a:extLst>
              <a:ext uri="{FF2B5EF4-FFF2-40B4-BE49-F238E27FC236}">
                <a16:creationId xmlns:a16="http://schemas.microsoft.com/office/drawing/2014/main" id="{9EE371B4-A1D9-4EFE-8FE1-00049583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17" y="421828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Arc 20">
            <a:extLst>
              <a:ext uri="{FF2B5EF4-FFF2-40B4-BE49-F238E27FC236}">
                <a16:creationId xmlns:a16="http://schemas.microsoft.com/office/drawing/2014/main" id="{2E19C174-9C7C-461E-970B-432019901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8539" y="3295432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209C6-747B-CB11-2DF6-9327E480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344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87B1-E285-EA4E-B871-B49216EF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0405"/>
            <a:ext cx="10515600" cy="1325563"/>
          </a:xfrm>
        </p:spPr>
        <p:txBody>
          <a:bodyPr/>
          <a:lstStyle/>
          <a:p>
            <a:r>
              <a:rPr lang="en-US" dirty="0"/>
              <a:t>API Integration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0912F-50A4-F531-0335-C0744A2C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48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A43801-A11A-F0EE-81AA-245929D46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245" b="-1"/>
          <a:stretch/>
        </p:blipFill>
        <p:spPr>
          <a:xfrm>
            <a:off x="1545202" y="248285"/>
            <a:ext cx="9808598" cy="5380355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79609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D01951D-2913-BF44-D31E-D87574EB3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6" r="292" b="1"/>
          <a:stretch/>
        </p:blipFill>
        <p:spPr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  <p:sp>
        <p:nvSpPr>
          <p:cNvPr id="24" name="Arc 14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958979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16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69" y="569429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5FD70-C503-FE94-7CA0-E027EE1D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49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167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CC8660E-C531-A11B-5AED-BA8AFED6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374342-662E-B0AA-52E0-1954E9233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Elicitation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42E2E8-BA30-0CF8-CE6E-B939108CF0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Brainstorming</a:t>
            </a:r>
          </a:p>
          <a:p>
            <a:r>
              <a:rPr lang="en-US" dirty="0"/>
              <a:t>Document Analysis</a:t>
            </a:r>
          </a:p>
          <a:p>
            <a:r>
              <a:rPr lang="en-US" dirty="0"/>
              <a:t>Focus Groups</a:t>
            </a:r>
          </a:p>
          <a:p>
            <a:r>
              <a:rPr lang="en-US" dirty="0"/>
              <a:t>Interviews</a:t>
            </a:r>
          </a:p>
          <a:p>
            <a:r>
              <a:rPr lang="en-US" dirty="0"/>
              <a:t>Prototyping</a:t>
            </a:r>
          </a:p>
          <a:p>
            <a:r>
              <a:rPr lang="en-US" dirty="0"/>
              <a:t>Workshops</a:t>
            </a:r>
          </a:p>
          <a:p>
            <a:r>
              <a:rPr lang="en-US" dirty="0"/>
              <a:t>Survey/Questionnaire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B731355-F090-E6BE-B97F-23DCB79D6D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252C6DD-E605-F38D-AE99-C6783B600F1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It identifies the requirements that an application must meet in order to solve the business problem</a:t>
            </a:r>
          </a:p>
          <a:p>
            <a:r>
              <a:rPr lang="en-US" dirty="0"/>
              <a:t>Scenario-based</a:t>
            </a:r>
          </a:p>
          <a:p>
            <a:r>
              <a:rPr lang="en-US" dirty="0"/>
              <a:t>Class-based</a:t>
            </a:r>
          </a:p>
          <a:p>
            <a:r>
              <a:rPr lang="en-US" dirty="0"/>
              <a:t>Data-based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8EDA0-8B86-1AD6-F249-5D2EBAF8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3D50869-F607-6D90-4D47-2447F926D9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Management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F9418C7-A31B-5AF4-C6FC-810091E606E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Iterative set of activities to ensure that elicitation, documentation, refinement and changes are adequately dealt with.</a:t>
            </a:r>
          </a:p>
          <a:p>
            <a:r>
              <a:rPr lang="en-US" dirty="0"/>
              <a:t>Reduces cost, time and risk and improves quality.</a:t>
            </a:r>
          </a:p>
          <a:p>
            <a:r>
              <a:rPr lang="en-US" dirty="0"/>
              <a:t>Techniques – WBS, Gantt Chart, Critical Path Method etc.</a:t>
            </a:r>
          </a:p>
        </p:txBody>
      </p:sp>
    </p:spTree>
    <p:extLst>
      <p:ext uri="{BB962C8B-B14F-4D97-AF65-F5344CB8AC3E}">
        <p14:creationId xmlns:p14="http://schemas.microsoft.com/office/powerpoint/2010/main" val="1458096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Week Five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E8F7F-F87C-C666-A44A-A36970EEF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</a:t>
            </a:r>
            <a:r>
              <a:rPr lang="en-US" baseline="30000" dirty="0"/>
              <a:t>th</a:t>
            </a:r>
            <a:r>
              <a:rPr lang="en-US" dirty="0"/>
              <a:t> Sep – 15</a:t>
            </a:r>
            <a:r>
              <a:rPr lang="en-US" baseline="30000" dirty="0"/>
              <a:t>th</a:t>
            </a:r>
            <a:r>
              <a:rPr lang="en-US" dirty="0"/>
              <a:t> Sep</a:t>
            </a:r>
          </a:p>
        </p:txBody>
      </p:sp>
    </p:spTree>
    <p:extLst>
      <p:ext uri="{BB962C8B-B14F-4D97-AF65-F5344CB8AC3E}">
        <p14:creationId xmlns:p14="http://schemas.microsoft.com/office/powerpoint/2010/main" val="132007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1CFA-E300-A6E0-362A-C4D82EFE1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Analytics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A95770D-A36E-D800-EEDB-97DF05035D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0360307"/>
              </p:ext>
            </p:extLst>
          </p:nvPr>
        </p:nvGraphicFramePr>
        <p:xfrm>
          <a:off x="1179576" y="1911096"/>
          <a:ext cx="9829800" cy="3859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CE718-3DC3-F8AD-F441-FB8C4584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461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1EC65-B0DE-1F48-15C5-CFBB35D3E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7"/>
          <a:stretch/>
        </p:blipFill>
        <p:spPr>
          <a:xfrm>
            <a:off x="0" y="-136515"/>
            <a:ext cx="121889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BA0DD9-4D38-6B2E-DD5E-D1330EE87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3834174"/>
            <a:ext cx="5257800" cy="1701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Synapse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39842-C382-771E-62F7-8E2B0C16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8120" y="6356350"/>
            <a:ext cx="7656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6207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CE106A-9B24-7861-E1CD-1B965310B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91" b="1"/>
          <a:stretch/>
        </p:blipFill>
        <p:spPr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820704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40" y="5694291"/>
            <a:ext cx="546100" cy="5461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36A7A-524F-53FE-613F-5E96E71F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53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8643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06947-5F89-9A70-FD56-EF37BCBC8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41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ADC35-C9B9-A7AB-76FC-FE6A5F17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1672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Power BI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008E7-5D5B-1111-6BDF-313EB6FB7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54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8151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6ACD9-4976-F251-80F6-25870BF59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02" b="-1"/>
          <a:stretch/>
        </p:blipFill>
        <p:spPr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958979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69" y="569429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F6D3E-194B-5782-AA9C-49165C587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55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3769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4B237-874D-511A-6D6B-F49E3C87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C10AC-20C5-FAF7-D227-35B3D408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" y="0"/>
            <a:ext cx="1215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04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4B237-874D-511A-6D6B-F49E3C87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5992C9-9F69-662F-378D-DD123F8AB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825"/>
            <a:ext cx="12192000" cy="61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02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4B237-874D-511A-6D6B-F49E3C87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291F5-D613-8E7F-B528-E76D6ED2D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4" y="0"/>
            <a:ext cx="12147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367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2B4C0-C01D-5318-3B0C-A4CEA9BCD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Python Programming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F0A55-A8C3-DDFE-C54A-4489B730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59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00E2D56-8818-54D8-2523-A27CBA0FCB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834829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976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60621-F0CC-122A-FEF3-A0FF44E19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E25D9-527C-23D8-E4AB-7D4E0DE59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model, easy to understand and use.</a:t>
            </a:r>
          </a:p>
          <a:p>
            <a:r>
              <a:rPr lang="en-US" dirty="0"/>
              <a:t>Milestones are well understood and provides structure to inexperienced staff.</a:t>
            </a:r>
          </a:p>
          <a:p>
            <a:r>
              <a:rPr lang="en-US" dirty="0"/>
              <a:t>Used when requirements are well known</a:t>
            </a:r>
          </a:p>
          <a:p>
            <a:r>
              <a:rPr lang="en-US" dirty="0"/>
              <a:t>Used when the tech to be used is known</a:t>
            </a:r>
          </a:p>
          <a:p>
            <a:r>
              <a:rPr lang="en-US" dirty="0"/>
              <a:t>No backtracking to previous stages</a:t>
            </a:r>
          </a:p>
          <a:p>
            <a:r>
              <a:rPr lang="en-US" dirty="0"/>
              <a:t>Product is visible after a long time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55616-C30F-7C31-1C29-724D84DB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9770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A866F9-0BE0-E19B-9C7B-741EC783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524541-5ED7-ABE7-3023-3A91FF33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13" y="239959"/>
            <a:ext cx="11151173" cy="372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070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" name="Arc 2056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EB6F5A-E03E-1AB0-15C3-F2E7C19C96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98" b="-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Rectangle 2060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B7647B-10DF-32DD-033B-034F57625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1672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Command Line Sales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2123C-2833-40AD-89C2-9C2FDFAFD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61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738552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Week Six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E8F7F-F87C-C666-A44A-A36970EEF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</a:t>
            </a:r>
            <a:r>
              <a:rPr lang="en-US" baseline="30000" dirty="0"/>
              <a:t>th</a:t>
            </a:r>
            <a:r>
              <a:rPr lang="en-US" dirty="0"/>
              <a:t> Sep – 22</a:t>
            </a:r>
            <a:r>
              <a:rPr lang="en-US" baseline="30000" dirty="0"/>
              <a:t>nd</a:t>
            </a:r>
            <a:r>
              <a:rPr lang="en-US" dirty="0"/>
              <a:t> Sep</a:t>
            </a:r>
          </a:p>
        </p:txBody>
      </p:sp>
    </p:spTree>
    <p:extLst>
      <p:ext uri="{BB962C8B-B14F-4D97-AF65-F5344CB8AC3E}">
        <p14:creationId xmlns:p14="http://schemas.microsoft.com/office/powerpoint/2010/main" val="2760083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86358D-0BB7-D5E6-995B-63D1A5F7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Python Classes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547E4-A277-D053-4F7E-BADB74772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43" y="1286423"/>
            <a:ext cx="4939504" cy="390220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0997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7B1D02-E978-4411-6458-273201D24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4" r="1360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C333CA-F334-CAB2-DF13-7D73D91E5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Working with Dataframes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B7EFC-6655-68C9-C347-07A7D3A8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64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05726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CFB5E3-F9D8-5CAF-2074-0D2F40A46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492443"/>
            <a:ext cx="5157787" cy="823912"/>
          </a:xfrm>
        </p:spPr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C4D30B-4D5E-8F8F-1C5E-A50231754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73200"/>
            <a:ext cx="5157787" cy="4716463"/>
          </a:xfrm>
        </p:spPr>
        <p:txBody>
          <a:bodyPr>
            <a:normAutofit/>
          </a:bodyPr>
          <a:lstStyle/>
          <a:p>
            <a:r>
              <a:rPr lang="en-US" dirty="0"/>
              <a:t>Unified engine for large scale data analytics</a:t>
            </a:r>
          </a:p>
          <a:p>
            <a:r>
              <a:rPr lang="en-US" dirty="0"/>
              <a:t>Multi-language support – Python, R, Scala, Java, C#, SQL</a:t>
            </a:r>
          </a:p>
          <a:p>
            <a:r>
              <a:rPr lang="en-US" dirty="0"/>
              <a:t>Can be used over multiple clusters</a:t>
            </a:r>
          </a:p>
          <a:p>
            <a:r>
              <a:rPr lang="en-US" dirty="0"/>
              <a:t>Follows master-slave architecture</a:t>
            </a:r>
          </a:p>
          <a:p>
            <a:r>
              <a:rPr lang="en-US" dirty="0"/>
              <a:t>Batch processing, Real-time processing, Data analytics, Machine Learning, Graph processing, In-memory processing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6F9D79-7869-7F6B-1ACF-66DF2E052D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492443"/>
            <a:ext cx="5183188" cy="823912"/>
          </a:xfrm>
        </p:spPr>
        <p:txBody>
          <a:bodyPr/>
          <a:lstStyle/>
          <a:p>
            <a:r>
              <a:rPr lang="en-US" dirty="0"/>
              <a:t>RDD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8EEB8E9-44D0-9BD0-8E6C-3671A630E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473200"/>
            <a:ext cx="5183188" cy="4716463"/>
          </a:xfrm>
        </p:spPr>
        <p:txBody>
          <a:bodyPr>
            <a:normAutofit/>
          </a:bodyPr>
          <a:lstStyle/>
          <a:p>
            <a:r>
              <a:rPr lang="en-US" dirty="0"/>
              <a:t>Immutable – New RDD is created if update is carried out.</a:t>
            </a:r>
          </a:p>
          <a:p>
            <a:r>
              <a:rPr lang="en-US" dirty="0"/>
              <a:t>Type Inferred – Data type is inferred from the data itself.</a:t>
            </a:r>
          </a:p>
          <a:p>
            <a:r>
              <a:rPr lang="en-US" dirty="0"/>
              <a:t>Cacheable – can be made persistent</a:t>
            </a:r>
          </a:p>
          <a:p>
            <a:r>
              <a:rPr lang="en-US" dirty="0"/>
              <a:t>Lazy Evaluation – execute only when required to (when actions are called)</a:t>
            </a:r>
          </a:p>
          <a:p>
            <a:r>
              <a:rPr lang="en-US" dirty="0"/>
              <a:t>Fault Tolerance - recoverable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1C3FA-D263-73E4-6BC4-64342A85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6394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461F72-A27E-48C5-A99A-B5EEDA745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E81E81-6312-5F6A-2043-D8183296E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349167"/>
            <a:ext cx="9144000" cy="1748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Word Count in a File using Spark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81E0B6-2808-1C9D-30E2-A9ABEAA3C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052002"/>
            <a:ext cx="10905067" cy="1635760"/>
          </a:xfrm>
          <a:custGeom>
            <a:avLst/>
            <a:gdLst/>
            <a:ahLst/>
            <a:cxnLst/>
            <a:rect l="l" t="t" r="r" b="b"/>
            <a:pathLst>
              <a:path w="9143998" h="2473607">
                <a:moveTo>
                  <a:pt x="64634" y="0"/>
                </a:moveTo>
                <a:lnTo>
                  <a:pt x="9079363" y="0"/>
                </a:lnTo>
                <a:cubicBezTo>
                  <a:pt x="9115060" y="0"/>
                  <a:pt x="9143998" y="28938"/>
                  <a:pt x="9143998" y="64635"/>
                </a:cubicBezTo>
                <a:lnTo>
                  <a:pt x="9143998" y="2408972"/>
                </a:lnTo>
                <a:cubicBezTo>
                  <a:pt x="9143998" y="2444669"/>
                  <a:pt x="9115060" y="2473607"/>
                  <a:pt x="9079363" y="2473607"/>
                </a:cubicBezTo>
                <a:lnTo>
                  <a:pt x="64634" y="2473607"/>
                </a:lnTo>
                <a:cubicBezTo>
                  <a:pt x="46786" y="2473607"/>
                  <a:pt x="30627" y="2466373"/>
                  <a:pt x="18930" y="2454676"/>
                </a:cubicBezTo>
                <a:lnTo>
                  <a:pt x="0" y="2408974"/>
                </a:lnTo>
                <a:lnTo>
                  <a:pt x="0" y="64633"/>
                </a:lnTo>
                <a:lnTo>
                  <a:pt x="18930" y="18931"/>
                </a:lnTo>
                <a:cubicBezTo>
                  <a:pt x="30627" y="7235"/>
                  <a:pt x="46786" y="0"/>
                  <a:pt x="64634" y="0"/>
                </a:cubicBezTo>
                <a:close/>
              </a:path>
            </a:pathLst>
          </a:cu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F382E8D-312B-4792-A211-0BDE37F6F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5562" y="262321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36F9B07-02BE-4BD5-BA9D-E91B8A456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8539" y="361268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DF345-3F84-9556-FC07-3FC531BD1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9387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2C84ED-89AF-44F4-E24F-9E0E9B5F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91" b="1"/>
          <a:stretch/>
        </p:blipFill>
        <p:spPr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820704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40" y="5694291"/>
            <a:ext cx="546100" cy="5461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8A939-3C93-E4B0-9ECE-0811212E35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9224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2428C1-8C1D-D2F3-1E65-3E9708A4B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F134DE-DCE9-7CC3-7793-20CFA305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67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9198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91A1B-0EE3-5733-B296-64B5DBDE3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0" b="1"/>
          <a:stretch/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2C97FEE-E4DB-D432-DA6F-0EE6DCC1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4092525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Creating Dataframes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AC6F1-3216-8656-A8E6-DF4CE0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2611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B678D-019F-2FE0-BE35-92E9E83AD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122177-39C0-F67A-5B05-EDEE74436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786"/>
            <a:ext cx="12192000" cy="3087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E72F1C-F52B-3639-B5E1-CC61B25CD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662" y="3575050"/>
            <a:ext cx="84486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5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0256-D63E-96B1-024B-987B77CB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D982-26ED-7427-721B-712B27824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an iterative, short framework.</a:t>
            </a:r>
          </a:p>
          <a:p>
            <a:r>
              <a:rPr lang="en-US" dirty="0"/>
              <a:t>Comprises of sprints. Each sprint focuses on a subset of requirements.</a:t>
            </a:r>
          </a:p>
          <a:p>
            <a:r>
              <a:rPr lang="en-US" dirty="0"/>
              <a:t>In general, a sprint lasts from anywhere between 1 week to 4 weeks.</a:t>
            </a:r>
          </a:p>
          <a:p>
            <a:r>
              <a:rPr lang="en-US" dirty="0"/>
              <a:t>Plan -&gt; Design -&gt; Build -&gt; Test -&gt;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B68B8-8069-8DF5-5BE2-A7404AC1B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536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38C15-BF36-A2D2-8028-A0977574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</p:spPr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149B7-381B-F096-138A-2054CE3E90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Higher customer satisfaction</a:t>
            </a:r>
          </a:p>
          <a:p>
            <a:r>
              <a:rPr lang="en-US" dirty="0"/>
              <a:t>Better quality and productivity</a:t>
            </a:r>
          </a:p>
          <a:p>
            <a:r>
              <a:rPr lang="en-US" dirty="0"/>
              <a:t>Flexibility and adaptability to accept changes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5A53B-1460-3699-CC73-00BEE4A8DD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Lack of clearly defined requirements</a:t>
            </a:r>
          </a:p>
          <a:p>
            <a:r>
              <a:rPr lang="en-US" dirty="0"/>
              <a:t>High degree of complexity</a:t>
            </a:r>
          </a:p>
          <a:p>
            <a:r>
              <a:rPr lang="en-US" dirty="0"/>
              <a:t>High degree of novelty(new concepts)</a:t>
            </a:r>
          </a:p>
          <a:p>
            <a:r>
              <a:rPr lang="en-US" dirty="0"/>
              <a:t>Aggressive deadlines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B4093-6176-9323-D40D-3F3031A9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429EDE-C66A-F525-60AB-F4A8C0004ADA}"/>
              </a:ext>
            </a:extLst>
          </p:cNvPr>
          <p:cNvSpPr txBox="1">
            <a:spLocks/>
          </p:cNvSpPr>
          <p:nvPr/>
        </p:nvSpPr>
        <p:spPr>
          <a:xfrm>
            <a:off x="6172200" y="365125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When?</a:t>
            </a:r>
          </a:p>
        </p:txBody>
      </p:sp>
    </p:spTree>
    <p:extLst>
      <p:ext uri="{BB962C8B-B14F-4D97-AF65-F5344CB8AC3E}">
        <p14:creationId xmlns:p14="http://schemas.microsoft.com/office/powerpoint/2010/main" val="2402647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BB786-7E40-C135-7CF2-28094FF5E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66704B-4481-DA68-52BE-6ABCBE31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B7447-5561-3149-CC5E-81BCBF19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291F2E-8003-CCE3-6404-BCC451B99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0"/>
            <a:ext cx="11787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21473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{2B33A599-636E-47CB-8E0A-539062CDA50F}tf78504181_win32</Template>
  <TotalTime>956</TotalTime>
  <Words>1432</Words>
  <Application>Microsoft Office PowerPoint</Application>
  <PresentationFormat>Widescreen</PresentationFormat>
  <Paragraphs>288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Avenir Next LT Pro</vt:lpstr>
      <vt:lpstr>Calibri</vt:lpstr>
      <vt:lpstr>Tw Cen MT</vt:lpstr>
      <vt:lpstr>ShapesVTI</vt:lpstr>
      <vt:lpstr>Journey Scrapbook</vt:lpstr>
      <vt:lpstr>Week One</vt:lpstr>
      <vt:lpstr>Business Analysis</vt:lpstr>
      <vt:lpstr>SDLC Steps</vt:lpstr>
      <vt:lpstr>Requirements</vt:lpstr>
      <vt:lpstr>Waterfall Model</vt:lpstr>
      <vt:lpstr>Agile Methodology</vt:lpstr>
      <vt:lpstr>Why?</vt:lpstr>
      <vt:lpstr>PowerPoint Presentation</vt:lpstr>
      <vt:lpstr>Week Two</vt:lpstr>
      <vt:lpstr>Day 1- Agile</vt:lpstr>
      <vt:lpstr>PowerPoint Presentation</vt:lpstr>
      <vt:lpstr>PowerPoint Presentation</vt:lpstr>
      <vt:lpstr>Day 2- DBMS</vt:lpstr>
      <vt:lpstr>PostgreSQL</vt:lpstr>
      <vt:lpstr>Day 3- Software Testing</vt:lpstr>
      <vt:lpstr>Testing Life Cycle</vt:lpstr>
      <vt:lpstr>PowerPoint Presentation</vt:lpstr>
      <vt:lpstr>PowerPoint Presentation</vt:lpstr>
      <vt:lpstr>Day 4- DevOps</vt:lpstr>
      <vt:lpstr>PowerPoint Presentation</vt:lpstr>
      <vt:lpstr>PowerPoint Presentation</vt:lpstr>
      <vt:lpstr>Day 5- Cloud</vt:lpstr>
      <vt:lpstr>PowerPoint Presentation</vt:lpstr>
      <vt:lpstr>Week Three</vt:lpstr>
      <vt:lpstr>Case Study</vt:lpstr>
      <vt:lpstr>Custom IDA Bootcamp </vt:lpstr>
      <vt:lpstr>Data Warehousing Dimensional Model</vt:lpstr>
      <vt:lpstr>Big Data</vt:lpstr>
      <vt:lpstr>Azure Architecture and Services</vt:lpstr>
      <vt:lpstr>PowerPoint Presentation</vt:lpstr>
      <vt:lpstr>Azure Data Storage</vt:lpstr>
      <vt:lpstr>PowerPoint Presentation</vt:lpstr>
      <vt:lpstr>Joins</vt:lpstr>
      <vt:lpstr>PowerPoint Presentation</vt:lpstr>
      <vt:lpstr>Subquery</vt:lpstr>
      <vt:lpstr>PowerPoint Presentation</vt:lpstr>
      <vt:lpstr>Set Operators</vt:lpstr>
      <vt:lpstr>Week Four</vt:lpstr>
      <vt:lpstr>Data Storage</vt:lpstr>
      <vt:lpstr>PowerPoint Presentation</vt:lpstr>
      <vt:lpstr>PowerPoint Presentation</vt:lpstr>
      <vt:lpstr>PowerPoint Presentation</vt:lpstr>
      <vt:lpstr>Azure Data Factory</vt:lpstr>
      <vt:lpstr>PowerPoint Presentation</vt:lpstr>
      <vt:lpstr>Control Flow in ADF</vt:lpstr>
      <vt:lpstr>Data Flow in ADF</vt:lpstr>
      <vt:lpstr>API Integration</vt:lpstr>
      <vt:lpstr>PowerPoint Presentation</vt:lpstr>
      <vt:lpstr>Week Five</vt:lpstr>
      <vt:lpstr>Azure Synapse Analytics</vt:lpstr>
      <vt:lpstr>Synapse Studio</vt:lpstr>
      <vt:lpstr>PowerPoint Presentation</vt:lpstr>
      <vt:lpstr>Power BI</vt:lpstr>
      <vt:lpstr>PowerPoint Presentation</vt:lpstr>
      <vt:lpstr>PowerPoint Presentation</vt:lpstr>
      <vt:lpstr>PowerPoint Presentation</vt:lpstr>
      <vt:lpstr>PowerPoint Presentation</vt:lpstr>
      <vt:lpstr>Python Programming</vt:lpstr>
      <vt:lpstr>PowerPoint Presentation</vt:lpstr>
      <vt:lpstr>Command Line Sales Management System</vt:lpstr>
      <vt:lpstr>Week Six</vt:lpstr>
      <vt:lpstr>Python Classes</vt:lpstr>
      <vt:lpstr>Working with Dataframes</vt:lpstr>
      <vt:lpstr>PowerPoint Presentation</vt:lpstr>
      <vt:lpstr>Word Count in a File using Spark</vt:lpstr>
      <vt:lpstr>PowerPoint Presentation</vt:lpstr>
      <vt:lpstr>Creating Dataframes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Journey Scrapbook</dc:title>
  <dc:creator>Suman, Shashikant SBOBNG-PTIY/TLH</dc:creator>
  <cp:lastModifiedBy>Suman, Shashikant SBOBNG-PTIY/TLE</cp:lastModifiedBy>
  <cp:revision>1</cp:revision>
  <dcterms:created xsi:type="dcterms:W3CDTF">2023-08-21T17:32:20Z</dcterms:created>
  <dcterms:modified xsi:type="dcterms:W3CDTF">2023-09-25T06:43:31Z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